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Lst>
  <p:sldSz cy="10693400" cx="7556500"/>
  <p:notesSz cx="7556500" cy="10693400"/>
  <p:embeddedFontLst>
    <p:embeddedFont>
      <p:font typeface="Raleway"/>
      <p:regular r:id="rId15"/>
      <p:bold r:id="rId16"/>
      <p:italic r:id="rId17"/>
      <p:boldItalic r:id="rId18"/>
    </p:embeddedFont>
    <p:embeddedFont>
      <p:font typeface="Raleway Light"/>
      <p:regular r:id="rId19"/>
      <p:bold r:id="rId20"/>
      <p:italic r:id="rId21"/>
      <p:boldItalic r:id="rId22"/>
    </p:embeddedFont>
    <p:embeddedFont>
      <p:font typeface="Raleway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23276C3-7795-4026-A0F6-F354B9CF25CC}">
  <a:tblStyle styleId="{123276C3-7795-4026-A0F6-F354B9CF25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Light-bold.fntdata"/><Relationship Id="rId22" Type="http://schemas.openxmlformats.org/officeDocument/2006/relationships/font" Target="fonts/RalewayLight-boldItalic.fntdata"/><Relationship Id="rId21" Type="http://schemas.openxmlformats.org/officeDocument/2006/relationships/font" Target="fonts/RalewayLight-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Medium-boldItalic.fntdata"/><Relationship Id="rId25" Type="http://schemas.openxmlformats.org/officeDocument/2006/relationships/font" Target="fonts/Raleway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7.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alewayLight-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275013" cy="5365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279900" y="0"/>
            <a:ext cx="3275013" cy="5365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156825"/>
            <a:ext cx="3275013" cy="5365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279900" y="10156825"/>
            <a:ext cx="3275013" cy="5365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notes"/>
          <p:cNvSpPr/>
          <p:nvPr>
            <p:ph idx="2"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7b0d30842_0_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77b0d30842_0_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aa69ecf86_0_0: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8aa69ecf86_0_0: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aa69ecf86_0_18: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8aa69ecf86_0_18: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aa69ecf86_0_26: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8aa69ecf86_0_26: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aa69ecf86_0_32: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8aa69ecf86_0_32: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aa69ecf86_0_38: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8aa69ecf86_0_38: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obj">
  <p:cSld name="OBJECT">
    <p:bg>
      <p:bgPr>
        <a:solidFill>
          <a:schemeClr val="lt1"/>
        </a:solidFill>
      </p:bgPr>
    </p:bg>
    <p:spTree>
      <p:nvGrpSpPr>
        <p:cNvPr id="24" name="Shape 24"/>
        <p:cNvGrpSpPr/>
        <p:nvPr/>
      </p:nvGrpSpPr>
      <p:grpSpPr>
        <a:xfrm>
          <a:off x="0" y="0"/>
          <a:ext cx="0" cy="0"/>
          <a:chOff x="0" y="0"/>
          <a:chExt cx="0" cy="0"/>
        </a:xfrm>
      </p:grpSpPr>
      <p:sp>
        <p:nvSpPr>
          <p:cNvPr id="25" name="Google Shape;25;p2"/>
          <p:cNvSpPr/>
          <p:nvPr/>
        </p:nvSpPr>
        <p:spPr>
          <a:xfrm>
            <a:off x="0" y="4221262"/>
            <a:ext cx="7559992" cy="6305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94" name="Shape 94"/>
        <p:cNvGrpSpPr/>
        <p:nvPr/>
      </p:nvGrpSpPr>
      <p:grpSpPr>
        <a:xfrm>
          <a:off x="0" y="0"/>
          <a:ext cx="0" cy="0"/>
          <a:chOff x="0" y="0"/>
          <a:chExt cx="0" cy="0"/>
        </a:xfrm>
      </p:grpSpPr>
      <p:sp>
        <p:nvSpPr>
          <p:cNvPr id="95" name="Google Shape;95;p12"/>
          <p:cNvSpPr/>
          <p:nvPr/>
        </p:nvSpPr>
        <p:spPr>
          <a:xfrm>
            <a:off x="0" y="4228302"/>
            <a:ext cx="7559992" cy="62995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2"/>
          <p:cNvSpPr/>
          <p:nvPr/>
        </p:nvSpPr>
        <p:spPr>
          <a:xfrm>
            <a:off x="0" y="5890726"/>
            <a:ext cx="2254250" cy="412115"/>
          </a:xfrm>
          <a:custGeom>
            <a:rect b="b" l="l" r="r" t="t"/>
            <a:pathLst>
              <a:path extrusionOk="0" h="412114" w="2254250">
                <a:moveTo>
                  <a:pt x="0" y="0"/>
                </a:moveTo>
                <a:lnTo>
                  <a:pt x="0" y="13926"/>
                </a:lnTo>
                <a:lnTo>
                  <a:pt x="1125310" y="183672"/>
                </a:lnTo>
                <a:lnTo>
                  <a:pt x="1473095" y="243855"/>
                </a:lnTo>
                <a:lnTo>
                  <a:pt x="1719477" y="291159"/>
                </a:lnTo>
                <a:lnTo>
                  <a:pt x="1915089" y="332169"/>
                </a:lnTo>
                <a:lnTo>
                  <a:pt x="2109177" y="376410"/>
                </a:lnTo>
                <a:lnTo>
                  <a:pt x="2253634" y="411943"/>
                </a:lnTo>
                <a:lnTo>
                  <a:pt x="2108307" y="374791"/>
                </a:lnTo>
                <a:lnTo>
                  <a:pt x="1961839" y="339732"/>
                </a:lnTo>
                <a:lnTo>
                  <a:pt x="1764956" y="296000"/>
                </a:lnTo>
                <a:lnTo>
                  <a:pt x="1516642" y="245707"/>
                </a:lnTo>
                <a:lnTo>
                  <a:pt x="1216062" y="190911"/>
                </a:lnTo>
                <a:lnTo>
                  <a:pt x="812251" y="125429"/>
                </a:lnTo>
                <a:lnTo>
                  <a:pt x="356088" y="59061"/>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2"/>
          <p:cNvSpPr/>
          <p:nvPr/>
        </p:nvSpPr>
        <p:spPr>
          <a:xfrm>
            <a:off x="0" y="5948140"/>
            <a:ext cx="4932680" cy="1152525"/>
          </a:xfrm>
          <a:custGeom>
            <a:rect b="b" l="l" r="r" t="t"/>
            <a:pathLst>
              <a:path extrusionOk="0" h="1152525" w="4932680">
                <a:moveTo>
                  <a:pt x="0" y="0"/>
                </a:moveTo>
                <a:lnTo>
                  <a:pt x="0" y="43074"/>
                </a:lnTo>
                <a:lnTo>
                  <a:pt x="241821" y="101817"/>
                </a:lnTo>
                <a:lnTo>
                  <a:pt x="685775" y="216833"/>
                </a:lnTo>
                <a:lnTo>
                  <a:pt x="2414288" y="695186"/>
                </a:lnTo>
                <a:lnTo>
                  <a:pt x="2905602" y="821634"/>
                </a:lnTo>
                <a:lnTo>
                  <a:pt x="3248050" y="902529"/>
                </a:lnTo>
                <a:lnTo>
                  <a:pt x="3491743" y="955421"/>
                </a:lnTo>
                <a:lnTo>
                  <a:pt x="3734565" y="1003563"/>
                </a:lnTo>
                <a:lnTo>
                  <a:pt x="3928130" y="1038256"/>
                </a:lnTo>
                <a:lnTo>
                  <a:pt x="4121028" y="1069222"/>
                </a:lnTo>
                <a:lnTo>
                  <a:pt x="4265232" y="1089817"/>
                </a:lnTo>
                <a:lnTo>
                  <a:pt x="4409011" y="1108017"/>
                </a:lnTo>
                <a:lnTo>
                  <a:pt x="4552345" y="1123691"/>
                </a:lnTo>
                <a:lnTo>
                  <a:pt x="4695212" y="1136711"/>
                </a:lnTo>
                <a:lnTo>
                  <a:pt x="4837591" y="1146949"/>
                </a:lnTo>
                <a:lnTo>
                  <a:pt x="4932229" y="1152165"/>
                </a:lnTo>
                <a:lnTo>
                  <a:pt x="4837486" y="1146117"/>
                </a:lnTo>
                <a:lnTo>
                  <a:pt x="4694957" y="1134661"/>
                </a:lnTo>
                <a:lnTo>
                  <a:pt x="4551946" y="1120454"/>
                </a:lnTo>
                <a:lnTo>
                  <a:pt x="4408475" y="1103621"/>
                </a:lnTo>
                <a:lnTo>
                  <a:pt x="4264565" y="1084288"/>
                </a:lnTo>
                <a:lnTo>
                  <a:pt x="4120235" y="1062579"/>
                </a:lnTo>
                <a:lnTo>
                  <a:pt x="3927180" y="1030155"/>
                </a:lnTo>
                <a:lnTo>
                  <a:pt x="3733465" y="994027"/>
                </a:lnTo>
                <a:lnTo>
                  <a:pt x="3490468" y="944109"/>
                </a:lnTo>
                <a:lnTo>
                  <a:pt x="3246613" y="889446"/>
                </a:lnTo>
                <a:lnTo>
                  <a:pt x="2903956" y="806048"/>
                </a:lnTo>
                <a:lnTo>
                  <a:pt x="2461621" y="689380"/>
                </a:lnTo>
                <a:lnTo>
                  <a:pt x="584239" y="154153"/>
                </a:lnTo>
                <a:lnTo>
                  <a:pt x="140304" y="35583"/>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2"/>
          <p:cNvSpPr/>
          <p:nvPr/>
        </p:nvSpPr>
        <p:spPr>
          <a:xfrm>
            <a:off x="4932230" y="6537801"/>
            <a:ext cx="2628265" cy="573405"/>
          </a:xfrm>
          <a:custGeom>
            <a:rect b="b" l="l" r="r" t="t"/>
            <a:pathLst>
              <a:path extrusionOk="0" h="573404" w="2628265">
                <a:moveTo>
                  <a:pt x="0" y="562509"/>
                </a:moveTo>
                <a:lnTo>
                  <a:pt x="118853" y="568201"/>
                </a:lnTo>
                <a:lnTo>
                  <a:pt x="152923" y="569497"/>
                </a:lnTo>
                <a:lnTo>
                  <a:pt x="254526" y="572163"/>
                </a:lnTo>
                <a:lnTo>
                  <a:pt x="355842" y="573180"/>
                </a:lnTo>
                <a:lnTo>
                  <a:pt x="456864" y="572501"/>
                </a:lnTo>
                <a:lnTo>
                  <a:pt x="557947" y="570066"/>
                </a:lnTo>
                <a:lnTo>
                  <a:pt x="311882" y="570066"/>
                </a:lnTo>
                <a:lnTo>
                  <a:pt x="208219" y="569256"/>
                </a:lnTo>
                <a:lnTo>
                  <a:pt x="156274" y="568201"/>
                </a:lnTo>
                <a:lnTo>
                  <a:pt x="52163" y="564821"/>
                </a:lnTo>
                <a:lnTo>
                  <a:pt x="0" y="562509"/>
                </a:lnTo>
                <a:close/>
              </a:path>
              <a:path extrusionOk="0" h="573404" w="2628265">
                <a:moveTo>
                  <a:pt x="2627761" y="0"/>
                </a:moveTo>
                <a:lnTo>
                  <a:pt x="2582363" y="23509"/>
                </a:lnTo>
                <a:lnTo>
                  <a:pt x="2538157" y="45912"/>
                </a:lnTo>
                <a:lnTo>
                  <a:pt x="2493822" y="67900"/>
                </a:lnTo>
                <a:lnTo>
                  <a:pt x="2449357" y="89468"/>
                </a:lnTo>
                <a:lnTo>
                  <a:pt x="2404759" y="110614"/>
                </a:lnTo>
                <a:lnTo>
                  <a:pt x="2360026" y="131332"/>
                </a:lnTo>
                <a:lnTo>
                  <a:pt x="2315156" y="151618"/>
                </a:lnTo>
                <a:lnTo>
                  <a:pt x="2270147" y="171468"/>
                </a:lnTo>
                <a:lnTo>
                  <a:pt x="2224998" y="190879"/>
                </a:lnTo>
                <a:lnTo>
                  <a:pt x="2179705" y="209844"/>
                </a:lnTo>
                <a:lnTo>
                  <a:pt x="2134266" y="228362"/>
                </a:lnTo>
                <a:lnTo>
                  <a:pt x="2088681" y="246426"/>
                </a:lnTo>
                <a:lnTo>
                  <a:pt x="2042946" y="264034"/>
                </a:lnTo>
                <a:lnTo>
                  <a:pt x="1997059" y="281180"/>
                </a:lnTo>
                <a:lnTo>
                  <a:pt x="1951019" y="297861"/>
                </a:lnTo>
                <a:lnTo>
                  <a:pt x="1904823" y="314073"/>
                </a:lnTo>
                <a:lnTo>
                  <a:pt x="1858469" y="329810"/>
                </a:lnTo>
                <a:lnTo>
                  <a:pt x="1811955" y="345070"/>
                </a:lnTo>
                <a:lnTo>
                  <a:pt x="1765279" y="359847"/>
                </a:lnTo>
                <a:lnTo>
                  <a:pt x="1718439" y="374138"/>
                </a:lnTo>
                <a:lnTo>
                  <a:pt x="1671433" y="387938"/>
                </a:lnTo>
                <a:lnTo>
                  <a:pt x="1624259" y="401243"/>
                </a:lnTo>
                <a:lnTo>
                  <a:pt x="1576914" y="414049"/>
                </a:lnTo>
                <a:lnTo>
                  <a:pt x="1529397" y="426352"/>
                </a:lnTo>
                <a:lnTo>
                  <a:pt x="1479741" y="438613"/>
                </a:lnTo>
                <a:lnTo>
                  <a:pt x="1429984" y="450280"/>
                </a:lnTo>
                <a:lnTo>
                  <a:pt x="1380128" y="461362"/>
                </a:lnTo>
                <a:lnTo>
                  <a:pt x="1330172" y="471864"/>
                </a:lnTo>
                <a:lnTo>
                  <a:pt x="1280119" y="481793"/>
                </a:lnTo>
                <a:lnTo>
                  <a:pt x="1229968" y="491154"/>
                </a:lnTo>
                <a:lnTo>
                  <a:pt x="1179722" y="499955"/>
                </a:lnTo>
                <a:lnTo>
                  <a:pt x="1129381" y="508203"/>
                </a:lnTo>
                <a:lnTo>
                  <a:pt x="1078947" y="515902"/>
                </a:lnTo>
                <a:lnTo>
                  <a:pt x="1028419" y="523061"/>
                </a:lnTo>
                <a:lnTo>
                  <a:pt x="977800" y="529684"/>
                </a:lnTo>
                <a:lnTo>
                  <a:pt x="927090" y="535780"/>
                </a:lnTo>
                <a:lnTo>
                  <a:pt x="876291" y="541354"/>
                </a:lnTo>
                <a:lnTo>
                  <a:pt x="825403" y="546412"/>
                </a:lnTo>
                <a:lnTo>
                  <a:pt x="723366" y="555008"/>
                </a:lnTo>
                <a:lnTo>
                  <a:pt x="620987" y="561620"/>
                </a:lnTo>
                <a:lnTo>
                  <a:pt x="518275" y="566299"/>
                </a:lnTo>
                <a:lnTo>
                  <a:pt x="454847" y="568201"/>
                </a:lnTo>
                <a:lnTo>
                  <a:pt x="415237" y="569098"/>
                </a:lnTo>
                <a:lnTo>
                  <a:pt x="311882" y="570066"/>
                </a:lnTo>
                <a:lnTo>
                  <a:pt x="557947" y="570066"/>
                </a:lnTo>
                <a:lnTo>
                  <a:pt x="607832" y="568201"/>
                </a:lnTo>
                <a:lnTo>
                  <a:pt x="708085" y="563079"/>
                </a:lnTo>
                <a:lnTo>
                  <a:pt x="808019" y="556097"/>
                </a:lnTo>
                <a:lnTo>
                  <a:pt x="907624" y="547210"/>
                </a:lnTo>
                <a:lnTo>
                  <a:pt x="957301" y="542037"/>
                </a:lnTo>
                <a:lnTo>
                  <a:pt x="1006894" y="536370"/>
                </a:lnTo>
                <a:lnTo>
                  <a:pt x="1056400" y="530203"/>
                </a:lnTo>
                <a:lnTo>
                  <a:pt x="1105820" y="523531"/>
                </a:lnTo>
                <a:lnTo>
                  <a:pt x="1155151" y="516347"/>
                </a:lnTo>
                <a:lnTo>
                  <a:pt x="1204394" y="508646"/>
                </a:lnTo>
                <a:lnTo>
                  <a:pt x="1253548" y="500422"/>
                </a:lnTo>
                <a:lnTo>
                  <a:pt x="1302610" y="491669"/>
                </a:lnTo>
                <a:lnTo>
                  <a:pt x="1351581" y="482380"/>
                </a:lnTo>
                <a:lnTo>
                  <a:pt x="1400459" y="472552"/>
                </a:lnTo>
                <a:lnTo>
                  <a:pt x="1449244" y="462177"/>
                </a:lnTo>
                <a:lnTo>
                  <a:pt x="1497934" y="451249"/>
                </a:lnTo>
                <a:lnTo>
                  <a:pt x="1546529" y="439763"/>
                </a:lnTo>
                <a:lnTo>
                  <a:pt x="1594392" y="427887"/>
                </a:lnTo>
                <a:lnTo>
                  <a:pt x="1642087" y="415506"/>
                </a:lnTo>
                <a:lnTo>
                  <a:pt x="1689616" y="402625"/>
                </a:lnTo>
                <a:lnTo>
                  <a:pt x="1736982" y="389247"/>
                </a:lnTo>
                <a:lnTo>
                  <a:pt x="1784186" y="375377"/>
                </a:lnTo>
                <a:lnTo>
                  <a:pt x="1831231" y="361019"/>
                </a:lnTo>
                <a:lnTo>
                  <a:pt x="1878119" y="346178"/>
                </a:lnTo>
                <a:lnTo>
                  <a:pt x="1924851" y="330858"/>
                </a:lnTo>
                <a:lnTo>
                  <a:pt x="1971430" y="315063"/>
                </a:lnTo>
                <a:lnTo>
                  <a:pt x="2017858" y="298798"/>
                </a:lnTo>
                <a:lnTo>
                  <a:pt x="2064137" y="282067"/>
                </a:lnTo>
                <a:lnTo>
                  <a:pt x="2110270" y="264875"/>
                </a:lnTo>
                <a:lnTo>
                  <a:pt x="2156257" y="247225"/>
                </a:lnTo>
                <a:lnTo>
                  <a:pt x="2202102" y="229122"/>
                </a:lnTo>
                <a:lnTo>
                  <a:pt x="2247806" y="210570"/>
                </a:lnTo>
                <a:lnTo>
                  <a:pt x="2293372" y="191574"/>
                </a:lnTo>
                <a:lnTo>
                  <a:pt x="2338801" y="172138"/>
                </a:lnTo>
                <a:lnTo>
                  <a:pt x="2384096" y="152267"/>
                </a:lnTo>
                <a:lnTo>
                  <a:pt x="2429259" y="131964"/>
                </a:lnTo>
                <a:lnTo>
                  <a:pt x="2474292" y="111234"/>
                </a:lnTo>
                <a:lnTo>
                  <a:pt x="2519196" y="90082"/>
                </a:lnTo>
                <a:lnTo>
                  <a:pt x="2563975" y="68511"/>
                </a:lnTo>
                <a:lnTo>
                  <a:pt x="2608630" y="46527"/>
                </a:lnTo>
                <a:lnTo>
                  <a:pt x="2627761" y="36906"/>
                </a:lnTo>
                <a:lnTo>
                  <a:pt x="2627761"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2"/>
          <p:cNvSpPr/>
          <p:nvPr/>
        </p:nvSpPr>
        <p:spPr>
          <a:xfrm>
            <a:off x="0" y="7323221"/>
            <a:ext cx="7560309" cy="1511300"/>
          </a:xfrm>
          <a:custGeom>
            <a:rect b="b" l="l" r="r" t="t"/>
            <a:pathLst>
              <a:path extrusionOk="0" h="1511300" w="7560309">
                <a:moveTo>
                  <a:pt x="6149709" y="1498600"/>
                </a:moveTo>
                <a:lnTo>
                  <a:pt x="5661396" y="1498600"/>
                </a:lnTo>
                <a:lnTo>
                  <a:pt x="5710006" y="1511300"/>
                </a:lnTo>
                <a:lnTo>
                  <a:pt x="6097770" y="1511300"/>
                </a:lnTo>
                <a:lnTo>
                  <a:pt x="6149709" y="1498600"/>
                </a:lnTo>
                <a:close/>
              </a:path>
              <a:path extrusionOk="0" h="1511300" w="7560309">
                <a:moveTo>
                  <a:pt x="5265348" y="1358900"/>
                </a:moveTo>
                <a:lnTo>
                  <a:pt x="4950904" y="1358900"/>
                </a:lnTo>
                <a:lnTo>
                  <a:pt x="5145577" y="1409700"/>
                </a:lnTo>
                <a:lnTo>
                  <a:pt x="5358930" y="1460500"/>
                </a:lnTo>
                <a:lnTo>
                  <a:pt x="5410724" y="1460500"/>
                </a:lnTo>
                <a:lnTo>
                  <a:pt x="5562710" y="1498600"/>
                </a:lnTo>
                <a:lnTo>
                  <a:pt x="6201213" y="1498600"/>
                </a:lnTo>
                <a:lnTo>
                  <a:pt x="6252274" y="1485900"/>
                </a:lnTo>
                <a:lnTo>
                  <a:pt x="6302886" y="1485900"/>
                </a:lnTo>
                <a:lnTo>
                  <a:pt x="6500699" y="1435100"/>
                </a:lnTo>
                <a:lnTo>
                  <a:pt x="6524828" y="1422400"/>
                </a:lnTo>
                <a:lnTo>
                  <a:pt x="5726839" y="1422400"/>
                </a:lnTo>
                <a:lnTo>
                  <a:pt x="5677412" y="1409700"/>
                </a:lnTo>
                <a:lnTo>
                  <a:pt x="5577324" y="1409700"/>
                </a:lnTo>
                <a:lnTo>
                  <a:pt x="5526711" y="1397000"/>
                </a:lnTo>
                <a:lnTo>
                  <a:pt x="5475751" y="1397000"/>
                </a:lnTo>
                <a:lnTo>
                  <a:pt x="5424469" y="1384300"/>
                </a:lnTo>
                <a:lnTo>
                  <a:pt x="5371596" y="1384300"/>
                </a:lnTo>
                <a:lnTo>
                  <a:pt x="5265348" y="1358900"/>
                </a:lnTo>
                <a:close/>
              </a:path>
              <a:path extrusionOk="0" h="1511300" w="7560309">
                <a:moveTo>
                  <a:pt x="7559992" y="558800"/>
                </a:moveTo>
                <a:lnTo>
                  <a:pt x="7557031" y="558800"/>
                </a:lnTo>
                <a:lnTo>
                  <a:pt x="7526453" y="596900"/>
                </a:lnTo>
                <a:lnTo>
                  <a:pt x="7495439" y="635000"/>
                </a:lnTo>
                <a:lnTo>
                  <a:pt x="7463975" y="660400"/>
                </a:lnTo>
                <a:lnTo>
                  <a:pt x="7432048" y="698500"/>
                </a:lnTo>
                <a:lnTo>
                  <a:pt x="7399645" y="736600"/>
                </a:lnTo>
                <a:lnTo>
                  <a:pt x="7366752" y="762000"/>
                </a:lnTo>
                <a:lnTo>
                  <a:pt x="7333357" y="800100"/>
                </a:lnTo>
                <a:lnTo>
                  <a:pt x="7299446" y="825500"/>
                </a:lnTo>
                <a:lnTo>
                  <a:pt x="7265005" y="863600"/>
                </a:lnTo>
                <a:lnTo>
                  <a:pt x="7230022" y="889000"/>
                </a:lnTo>
                <a:lnTo>
                  <a:pt x="7194483" y="914400"/>
                </a:lnTo>
                <a:lnTo>
                  <a:pt x="7158375" y="952500"/>
                </a:lnTo>
                <a:lnTo>
                  <a:pt x="7121685" y="977900"/>
                </a:lnTo>
                <a:lnTo>
                  <a:pt x="7084399" y="1003300"/>
                </a:lnTo>
                <a:lnTo>
                  <a:pt x="7046504" y="1028700"/>
                </a:lnTo>
                <a:lnTo>
                  <a:pt x="7007987" y="1054100"/>
                </a:lnTo>
                <a:lnTo>
                  <a:pt x="6968834" y="1092200"/>
                </a:lnTo>
                <a:lnTo>
                  <a:pt x="6929033" y="1117600"/>
                </a:lnTo>
                <a:lnTo>
                  <a:pt x="6888570" y="1130300"/>
                </a:lnTo>
                <a:lnTo>
                  <a:pt x="6847432" y="1155700"/>
                </a:lnTo>
                <a:lnTo>
                  <a:pt x="6805605" y="1181100"/>
                </a:lnTo>
                <a:lnTo>
                  <a:pt x="6719833" y="1231900"/>
                </a:lnTo>
                <a:lnTo>
                  <a:pt x="6675861" y="1244600"/>
                </a:lnTo>
                <a:lnTo>
                  <a:pt x="6631147" y="1270000"/>
                </a:lnTo>
                <a:lnTo>
                  <a:pt x="6539442" y="1295400"/>
                </a:lnTo>
                <a:lnTo>
                  <a:pt x="6492424" y="1320800"/>
                </a:lnTo>
                <a:lnTo>
                  <a:pt x="6395991" y="1346200"/>
                </a:lnTo>
                <a:lnTo>
                  <a:pt x="6193163" y="1397000"/>
                </a:lnTo>
                <a:lnTo>
                  <a:pt x="6140304" y="1397000"/>
                </a:lnTo>
                <a:lnTo>
                  <a:pt x="6086557" y="1409700"/>
                </a:lnTo>
                <a:lnTo>
                  <a:pt x="5976348" y="1409700"/>
                </a:lnTo>
                <a:lnTo>
                  <a:pt x="5919858" y="1422400"/>
                </a:lnTo>
                <a:lnTo>
                  <a:pt x="6524828" y="1422400"/>
                </a:lnTo>
                <a:lnTo>
                  <a:pt x="6548958" y="1409700"/>
                </a:lnTo>
                <a:lnTo>
                  <a:pt x="6596724" y="1397000"/>
                </a:lnTo>
                <a:lnTo>
                  <a:pt x="6643991" y="1371600"/>
                </a:lnTo>
                <a:lnTo>
                  <a:pt x="6690752" y="1358900"/>
                </a:lnTo>
                <a:lnTo>
                  <a:pt x="6782725" y="1308100"/>
                </a:lnTo>
                <a:lnTo>
                  <a:pt x="6827924" y="1295400"/>
                </a:lnTo>
                <a:lnTo>
                  <a:pt x="6872587" y="1270000"/>
                </a:lnTo>
                <a:lnTo>
                  <a:pt x="6916708" y="1231900"/>
                </a:lnTo>
                <a:lnTo>
                  <a:pt x="6960280" y="1206500"/>
                </a:lnTo>
                <a:lnTo>
                  <a:pt x="7012290" y="1181100"/>
                </a:lnTo>
                <a:lnTo>
                  <a:pt x="7062627" y="1143000"/>
                </a:lnTo>
                <a:lnTo>
                  <a:pt x="7111337" y="1104900"/>
                </a:lnTo>
                <a:lnTo>
                  <a:pt x="7158468" y="1066800"/>
                </a:lnTo>
                <a:lnTo>
                  <a:pt x="7204065" y="1041400"/>
                </a:lnTo>
                <a:lnTo>
                  <a:pt x="7248173" y="1003300"/>
                </a:lnTo>
                <a:lnTo>
                  <a:pt x="7290841" y="965200"/>
                </a:lnTo>
                <a:lnTo>
                  <a:pt x="7332113" y="927100"/>
                </a:lnTo>
                <a:lnTo>
                  <a:pt x="7372036" y="889000"/>
                </a:lnTo>
                <a:lnTo>
                  <a:pt x="7410656" y="850900"/>
                </a:lnTo>
                <a:lnTo>
                  <a:pt x="7448019" y="812800"/>
                </a:lnTo>
                <a:lnTo>
                  <a:pt x="7484172" y="787400"/>
                </a:lnTo>
                <a:lnTo>
                  <a:pt x="7519160" y="749300"/>
                </a:lnTo>
                <a:lnTo>
                  <a:pt x="7553031" y="711200"/>
                </a:lnTo>
                <a:lnTo>
                  <a:pt x="7559992" y="698500"/>
                </a:lnTo>
                <a:lnTo>
                  <a:pt x="7559992" y="558800"/>
                </a:lnTo>
                <a:close/>
              </a:path>
              <a:path extrusionOk="0" h="1511300" w="7560309">
                <a:moveTo>
                  <a:pt x="1666093" y="190500"/>
                </a:moveTo>
                <a:lnTo>
                  <a:pt x="1211195" y="190500"/>
                </a:lnTo>
                <a:lnTo>
                  <a:pt x="1260492" y="203200"/>
                </a:lnTo>
                <a:lnTo>
                  <a:pt x="1309665" y="203200"/>
                </a:lnTo>
                <a:lnTo>
                  <a:pt x="1407668" y="228600"/>
                </a:lnTo>
                <a:lnTo>
                  <a:pt x="1456511" y="228600"/>
                </a:lnTo>
                <a:lnTo>
                  <a:pt x="1602481" y="266700"/>
                </a:lnTo>
                <a:lnTo>
                  <a:pt x="1650973" y="266700"/>
                </a:lnTo>
                <a:lnTo>
                  <a:pt x="1796044" y="304800"/>
                </a:lnTo>
                <a:lnTo>
                  <a:pt x="1844288" y="304800"/>
                </a:lnTo>
                <a:lnTo>
                  <a:pt x="2133010" y="381000"/>
                </a:lnTo>
                <a:lnTo>
                  <a:pt x="2176448" y="381000"/>
                </a:lnTo>
                <a:lnTo>
                  <a:pt x="2307331" y="419100"/>
                </a:lnTo>
                <a:lnTo>
                  <a:pt x="2404392" y="444500"/>
                </a:lnTo>
                <a:lnTo>
                  <a:pt x="2452652" y="469900"/>
                </a:lnTo>
                <a:lnTo>
                  <a:pt x="2548643" y="495300"/>
                </a:lnTo>
                <a:lnTo>
                  <a:pt x="2596377" y="520700"/>
                </a:lnTo>
                <a:lnTo>
                  <a:pt x="2691336" y="546100"/>
                </a:lnTo>
                <a:lnTo>
                  <a:pt x="2738565" y="571500"/>
                </a:lnTo>
                <a:lnTo>
                  <a:pt x="2785630" y="584200"/>
                </a:lnTo>
                <a:lnTo>
                  <a:pt x="2832533" y="609600"/>
                </a:lnTo>
                <a:lnTo>
                  <a:pt x="2925863" y="635000"/>
                </a:lnTo>
                <a:lnTo>
                  <a:pt x="2972293" y="660400"/>
                </a:lnTo>
                <a:lnTo>
                  <a:pt x="3018571" y="673100"/>
                </a:lnTo>
                <a:lnTo>
                  <a:pt x="3064698" y="698500"/>
                </a:lnTo>
                <a:lnTo>
                  <a:pt x="3110677" y="711200"/>
                </a:lnTo>
                <a:lnTo>
                  <a:pt x="3156509" y="736600"/>
                </a:lnTo>
                <a:lnTo>
                  <a:pt x="3202197" y="749300"/>
                </a:lnTo>
                <a:lnTo>
                  <a:pt x="3247744" y="774700"/>
                </a:lnTo>
                <a:lnTo>
                  <a:pt x="3293151" y="787400"/>
                </a:lnTo>
                <a:lnTo>
                  <a:pt x="3476917" y="863600"/>
                </a:lnTo>
                <a:lnTo>
                  <a:pt x="3523616" y="889000"/>
                </a:lnTo>
                <a:lnTo>
                  <a:pt x="3570343" y="901700"/>
                </a:lnTo>
                <a:lnTo>
                  <a:pt x="3617107" y="927100"/>
                </a:lnTo>
                <a:lnTo>
                  <a:pt x="3667244" y="939800"/>
                </a:lnTo>
                <a:lnTo>
                  <a:pt x="3716985" y="965200"/>
                </a:lnTo>
                <a:lnTo>
                  <a:pt x="3766357" y="977900"/>
                </a:lnTo>
                <a:lnTo>
                  <a:pt x="3815381" y="1003300"/>
                </a:lnTo>
                <a:lnTo>
                  <a:pt x="3864084" y="1016000"/>
                </a:lnTo>
                <a:lnTo>
                  <a:pt x="3912488" y="1041400"/>
                </a:lnTo>
                <a:lnTo>
                  <a:pt x="3960619" y="1054100"/>
                </a:lnTo>
                <a:lnTo>
                  <a:pt x="4008500" y="1079500"/>
                </a:lnTo>
                <a:lnTo>
                  <a:pt x="4103609" y="1104900"/>
                </a:lnTo>
                <a:lnTo>
                  <a:pt x="4150885" y="1130300"/>
                </a:lnTo>
                <a:lnTo>
                  <a:pt x="4245004" y="1155700"/>
                </a:lnTo>
                <a:lnTo>
                  <a:pt x="4291894" y="1181100"/>
                </a:lnTo>
                <a:lnTo>
                  <a:pt x="4478891" y="1231900"/>
                </a:lnTo>
                <a:lnTo>
                  <a:pt x="4525621" y="1257300"/>
                </a:lnTo>
                <a:lnTo>
                  <a:pt x="4902940" y="1358900"/>
                </a:lnTo>
                <a:lnTo>
                  <a:pt x="5212213" y="1358900"/>
                </a:lnTo>
                <a:lnTo>
                  <a:pt x="5057776" y="1320800"/>
                </a:lnTo>
                <a:lnTo>
                  <a:pt x="5007641" y="1295400"/>
                </a:lnTo>
                <a:lnTo>
                  <a:pt x="4908623" y="1270000"/>
                </a:lnTo>
                <a:lnTo>
                  <a:pt x="4859768" y="1244600"/>
                </a:lnTo>
                <a:lnTo>
                  <a:pt x="4763440" y="1219200"/>
                </a:lnTo>
                <a:lnTo>
                  <a:pt x="4715994" y="1193800"/>
                </a:lnTo>
                <a:lnTo>
                  <a:pt x="4669045" y="1181100"/>
                </a:lnTo>
                <a:lnTo>
                  <a:pt x="4622609" y="1155700"/>
                </a:lnTo>
                <a:lnTo>
                  <a:pt x="4531327" y="1130300"/>
                </a:lnTo>
                <a:lnTo>
                  <a:pt x="4486510" y="1104900"/>
                </a:lnTo>
                <a:lnTo>
                  <a:pt x="4442262" y="1092200"/>
                </a:lnTo>
                <a:lnTo>
                  <a:pt x="4398596" y="1066800"/>
                </a:lnTo>
                <a:lnTo>
                  <a:pt x="4355526" y="1054100"/>
                </a:lnTo>
                <a:lnTo>
                  <a:pt x="4258994" y="1016000"/>
                </a:lnTo>
                <a:lnTo>
                  <a:pt x="4205816" y="990600"/>
                </a:lnTo>
                <a:lnTo>
                  <a:pt x="4148433" y="965200"/>
                </a:lnTo>
                <a:lnTo>
                  <a:pt x="4091773" y="952500"/>
                </a:lnTo>
                <a:lnTo>
                  <a:pt x="3980538" y="901700"/>
                </a:lnTo>
                <a:lnTo>
                  <a:pt x="3925926" y="889000"/>
                </a:lnTo>
                <a:lnTo>
                  <a:pt x="3818612" y="838200"/>
                </a:lnTo>
                <a:lnTo>
                  <a:pt x="3765871" y="825500"/>
                </a:lnTo>
                <a:lnTo>
                  <a:pt x="3713716" y="800100"/>
                </a:lnTo>
                <a:lnTo>
                  <a:pt x="3662125" y="787400"/>
                </a:lnTo>
                <a:lnTo>
                  <a:pt x="3611081" y="762000"/>
                </a:lnTo>
                <a:lnTo>
                  <a:pt x="3560562" y="749300"/>
                </a:lnTo>
                <a:lnTo>
                  <a:pt x="3510550" y="723900"/>
                </a:lnTo>
                <a:lnTo>
                  <a:pt x="3411968" y="698500"/>
                </a:lnTo>
                <a:lnTo>
                  <a:pt x="3363359" y="673100"/>
                </a:lnTo>
                <a:lnTo>
                  <a:pt x="3267406" y="647700"/>
                </a:lnTo>
                <a:lnTo>
                  <a:pt x="3220023" y="622300"/>
                </a:lnTo>
                <a:lnTo>
                  <a:pt x="2988264" y="558800"/>
                </a:lnTo>
                <a:lnTo>
                  <a:pt x="2942806" y="533400"/>
                </a:lnTo>
                <a:lnTo>
                  <a:pt x="2323993" y="355600"/>
                </a:lnTo>
                <a:lnTo>
                  <a:pt x="2069889" y="292100"/>
                </a:lnTo>
                <a:lnTo>
                  <a:pt x="2020060" y="266700"/>
                </a:lnTo>
                <a:lnTo>
                  <a:pt x="1920641" y="241300"/>
                </a:lnTo>
                <a:lnTo>
                  <a:pt x="1879041" y="241300"/>
                </a:lnTo>
                <a:lnTo>
                  <a:pt x="1794876" y="215900"/>
                </a:lnTo>
                <a:lnTo>
                  <a:pt x="1752294" y="215900"/>
                </a:lnTo>
                <a:lnTo>
                  <a:pt x="1666093" y="190500"/>
                </a:lnTo>
                <a:close/>
              </a:path>
              <a:path extrusionOk="0" h="1511300" w="7560309">
                <a:moveTo>
                  <a:pt x="1444164" y="152400"/>
                </a:moveTo>
                <a:lnTo>
                  <a:pt x="962644" y="152400"/>
                </a:lnTo>
                <a:lnTo>
                  <a:pt x="1062504" y="177800"/>
                </a:lnTo>
                <a:lnTo>
                  <a:pt x="1112208" y="177800"/>
                </a:lnTo>
                <a:lnTo>
                  <a:pt x="1161770" y="190500"/>
                </a:lnTo>
                <a:lnTo>
                  <a:pt x="1622458" y="190500"/>
                </a:lnTo>
                <a:lnTo>
                  <a:pt x="1534077" y="165100"/>
                </a:lnTo>
                <a:lnTo>
                  <a:pt x="1489316" y="165100"/>
                </a:lnTo>
                <a:lnTo>
                  <a:pt x="1444164" y="152400"/>
                </a:lnTo>
                <a:close/>
              </a:path>
              <a:path extrusionOk="0" h="1511300" w="7560309">
                <a:moveTo>
                  <a:pt x="1306280" y="127000"/>
                </a:moveTo>
                <a:lnTo>
                  <a:pt x="760933" y="127000"/>
                </a:lnTo>
                <a:lnTo>
                  <a:pt x="811626" y="139700"/>
                </a:lnTo>
                <a:lnTo>
                  <a:pt x="862137" y="139700"/>
                </a:lnTo>
                <a:lnTo>
                  <a:pt x="912474" y="152400"/>
                </a:lnTo>
                <a:lnTo>
                  <a:pt x="1398612" y="152400"/>
                </a:lnTo>
                <a:lnTo>
                  <a:pt x="1306280" y="127000"/>
                </a:lnTo>
                <a:close/>
              </a:path>
              <a:path extrusionOk="0" h="1511300" w="7560309">
                <a:moveTo>
                  <a:pt x="1212254" y="114300"/>
                </a:moveTo>
                <a:lnTo>
                  <a:pt x="607707" y="114300"/>
                </a:lnTo>
                <a:lnTo>
                  <a:pt x="658980" y="127000"/>
                </a:lnTo>
                <a:lnTo>
                  <a:pt x="1259482" y="127000"/>
                </a:lnTo>
                <a:lnTo>
                  <a:pt x="1212254" y="114300"/>
                </a:lnTo>
                <a:close/>
              </a:path>
              <a:path extrusionOk="0" h="1511300" w="7560309">
                <a:moveTo>
                  <a:pt x="1116471" y="101600"/>
                </a:moveTo>
                <a:lnTo>
                  <a:pt x="504534" y="101600"/>
                </a:lnTo>
                <a:lnTo>
                  <a:pt x="556227" y="114300"/>
                </a:lnTo>
                <a:lnTo>
                  <a:pt x="1164586" y="114300"/>
                </a:lnTo>
                <a:lnTo>
                  <a:pt x="1116471" y="101600"/>
                </a:lnTo>
                <a:close/>
              </a:path>
              <a:path extrusionOk="0" h="1511300" w="7560309">
                <a:moveTo>
                  <a:pt x="1018868" y="88900"/>
                </a:moveTo>
                <a:lnTo>
                  <a:pt x="348114" y="88900"/>
                </a:lnTo>
                <a:lnTo>
                  <a:pt x="400484" y="101600"/>
                </a:lnTo>
                <a:lnTo>
                  <a:pt x="1067901" y="101600"/>
                </a:lnTo>
                <a:lnTo>
                  <a:pt x="1018868" y="88900"/>
                </a:lnTo>
                <a:close/>
              </a:path>
              <a:path extrusionOk="0" h="1511300" w="7560309">
                <a:moveTo>
                  <a:pt x="919380" y="76200"/>
                </a:moveTo>
                <a:lnTo>
                  <a:pt x="189547" y="76200"/>
                </a:lnTo>
                <a:lnTo>
                  <a:pt x="242652" y="88900"/>
                </a:lnTo>
                <a:lnTo>
                  <a:pt x="969363" y="88900"/>
                </a:lnTo>
                <a:lnTo>
                  <a:pt x="919380" y="76200"/>
                </a:lnTo>
                <a:close/>
              </a:path>
              <a:path extrusionOk="0" h="1511300" w="7560309">
                <a:moveTo>
                  <a:pt x="47947" y="0"/>
                </a:moveTo>
                <a:lnTo>
                  <a:pt x="0" y="0"/>
                </a:lnTo>
                <a:lnTo>
                  <a:pt x="0" y="63500"/>
                </a:lnTo>
                <a:lnTo>
                  <a:pt x="28659" y="76200"/>
                </a:lnTo>
                <a:lnTo>
                  <a:pt x="868909" y="76200"/>
                </a:lnTo>
                <a:lnTo>
                  <a:pt x="817943" y="63500"/>
                </a:lnTo>
                <a:lnTo>
                  <a:pt x="714493" y="63500"/>
                </a:lnTo>
                <a:lnTo>
                  <a:pt x="661994" y="50800"/>
                </a:lnTo>
                <a:lnTo>
                  <a:pt x="608967" y="50800"/>
                </a:lnTo>
                <a:lnTo>
                  <a:pt x="555405" y="38100"/>
                </a:lnTo>
                <a:lnTo>
                  <a:pt x="446644" y="38100"/>
                </a:lnTo>
                <a:lnTo>
                  <a:pt x="391429" y="25400"/>
                </a:lnTo>
                <a:lnTo>
                  <a:pt x="279289" y="25400"/>
                </a:lnTo>
                <a:lnTo>
                  <a:pt x="222348" y="12700"/>
                </a:lnTo>
                <a:lnTo>
                  <a:pt x="106686" y="12700"/>
                </a:lnTo>
                <a:lnTo>
                  <a:pt x="47947" y="0"/>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2"/>
          <p:cNvSpPr/>
          <p:nvPr/>
        </p:nvSpPr>
        <p:spPr>
          <a:xfrm>
            <a:off x="0" y="6607681"/>
            <a:ext cx="7560309" cy="1422400"/>
          </a:xfrm>
          <a:custGeom>
            <a:rect b="b" l="l" r="r" t="t"/>
            <a:pathLst>
              <a:path extrusionOk="0" h="1422400" w="7560309">
                <a:moveTo>
                  <a:pt x="1061542" y="1409700"/>
                </a:moveTo>
                <a:lnTo>
                  <a:pt x="34827" y="1409700"/>
                </a:lnTo>
                <a:lnTo>
                  <a:pt x="0" y="1422400"/>
                </a:lnTo>
                <a:lnTo>
                  <a:pt x="1003439" y="1422400"/>
                </a:lnTo>
                <a:lnTo>
                  <a:pt x="1061542" y="1409700"/>
                </a:lnTo>
                <a:close/>
              </a:path>
              <a:path extrusionOk="0" h="1422400" w="7560309">
                <a:moveTo>
                  <a:pt x="1397777" y="1397000"/>
                </a:moveTo>
                <a:lnTo>
                  <a:pt x="186051" y="1397000"/>
                </a:lnTo>
                <a:lnTo>
                  <a:pt x="135625" y="1409700"/>
                </a:lnTo>
                <a:lnTo>
                  <a:pt x="1343138" y="1409700"/>
                </a:lnTo>
                <a:lnTo>
                  <a:pt x="1397777" y="1397000"/>
                </a:lnTo>
                <a:close/>
              </a:path>
              <a:path extrusionOk="0" h="1422400" w="7560309">
                <a:moveTo>
                  <a:pt x="1558600" y="1384300"/>
                </a:moveTo>
                <a:lnTo>
                  <a:pt x="387922" y="1384300"/>
                </a:lnTo>
                <a:lnTo>
                  <a:pt x="337429" y="1397000"/>
                </a:lnTo>
                <a:lnTo>
                  <a:pt x="1505494" y="1397000"/>
                </a:lnTo>
                <a:lnTo>
                  <a:pt x="1558600" y="1384300"/>
                </a:lnTo>
                <a:close/>
              </a:path>
              <a:path extrusionOk="0" h="1422400" w="7560309">
                <a:moveTo>
                  <a:pt x="1663385" y="1371600"/>
                </a:moveTo>
                <a:lnTo>
                  <a:pt x="590052" y="1371600"/>
                </a:lnTo>
                <a:lnTo>
                  <a:pt x="539496" y="1384300"/>
                </a:lnTo>
                <a:lnTo>
                  <a:pt x="1611226" y="1384300"/>
                </a:lnTo>
                <a:lnTo>
                  <a:pt x="1663385" y="1371600"/>
                </a:lnTo>
                <a:close/>
              </a:path>
              <a:path extrusionOk="0" h="1422400" w="7560309">
                <a:moveTo>
                  <a:pt x="1766363" y="1358900"/>
                </a:moveTo>
                <a:lnTo>
                  <a:pt x="792424" y="1358900"/>
                </a:lnTo>
                <a:lnTo>
                  <a:pt x="741809" y="1371600"/>
                </a:lnTo>
                <a:lnTo>
                  <a:pt x="1715092" y="1371600"/>
                </a:lnTo>
                <a:lnTo>
                  <a:pt x="1766363" y="1358900"/>
                </a:lnTo>
                <a:close/>
              </a:path>
              <a:path extrusionOk="0" h="1422400" w="7560309">
                <a:moveTo>
                  <a:pt x="1867652" y="1346200"/>
                </a:moveTo>
                <a:lnTo>
                  <a:pt x="995019" y="1346200"/>
                </a:lnTo>
                <a:lnTo>
                  <a:pt x="944350" y="1358900"/>
                </a:lnTo>
                <a:lnTo>
                  <a:pt x="1817211" y="1358900"/>
                </a:lnTo>
                <a:lnTo>
                  <a:pt x="1867652" y="1346200"/>
                </a:lnTo>
                <a:close/>
              </a:path>
              <a:path extrusionOk="0" h="1422400" w="7560309">
                <a:moveTo>
                  <a:pt x="2065640" y="1308100"/>
                </a:moveTo>
                <a:lnTo>
                  <a:pt x="1488604" y="1308100"/>
                </a:lnTo>
                <a:lnTo>
                  <a:pt x="1434411" y="1320800"/>
                </a:lnTo>
                <a:lnTo>
                  <a:pt x="1379631" y="1320800"/>
                </a:lnTo>
                <a:lnTo>
                  <a:pt x="1324250" y="1333500"/>
                </a:lnTo>
                <a:lnTo>
                  <a:pt x="1268252" y="1333500"/>
                </a:lnTo>
                <a:lnTo>
                  <a:pt x="1211620" y="1346200"/>
                </a:lnTo>
                <a:lnTo>
                  <a:pt x="1917701" y="1346200"/>
                </a:lnTo>
                <a:lnTo>
                  <a:pt x="2065640" y="1308100"/>
                </a:lnTo>
                <a:close/>
              </a:path>
              <a:path extrusionOk="0" h="1422400" w="7560309">
                <a:moveTo>
                  <a:pt x="6199091" y="50800"/>
                </a:moveTo>
                <a:lnTo>
                  <a:pt x="5050493" y="50800"/>
                </a:lnTo>
                <a:lnTo>
                  <a:pt x="4899568" y="88900"/>
                </a:lnTo>
                <a:lnTo>
                  <a:pt x="4848867" y="88900"/>
                </a:lnTo>
                <a:lnTo>
                  <a:pt x="4746867" y="114300"/>
                </a:lnTo>
                <a:lnTo>
                  <a:pt x="4695565" y="139700"/>
                </a:lnTo>
                <a:lnTo>
                  <a:pt x="4540431" y="177800"/>
                </a:lnTo>
                <a:lnTo>
                  <a:pt x="4488305" y="203200"/>
                </a:lnTo>
                <a:lnTo>
                  <a:pt x="4435969" y="215900"/>
                </a:lnTo>
                <a:lnTo>
                  <a:pt x="4383422" y="241300"/>
                </a:lnTo>
                <a:lnTo>
                  <a:pt x="4330662" y="254000"/>
                </a:lnTo>
                <a:lnTo>
                  <a:pt x="4224496" y="304800"/>
                </a:lnTo>
                <a:lnTo>
                  <a:pt x="4171087" y="317500"/>
                </a:lnTo>
                <a:lnTo>
                  <a:pt x="4117459" y="342900"/>
                </a:lnTo>
                <a:lnTo>
                  <a:pt x="4070811" y="368300"/>
                </a:lnTo>
                <a:lnTo>
                  <a:pt x="4024469" y="381000"/>
                </a:lnTo>
                <a:lnTo>
                  <a:pt x="3932639" y="431800"/>
                </a:lnTo>
                <a:lnTo>
                  <a:pt x="3887120" y="444500"/>
                </a:lnTo>
                <a:lnTo>
                  <a:pt x="3796795" y="495300"/>
                </a:lnTo>
                <a:lnTo>
                  <a:pt x="3751958" y="508000"/>
                </a:lnTo>
                <a:lnTo>
                  <a:pt x="3662857" y="558800"/>
                </a:lnTo>
                <a:lnTo>
                  <a:pt x="3618562" y="571500"/>
                </a:lnTo>
                <a:lnTo>
                  <a:pt x="3574416" y="596900"/>
                </a:lnTo>
                <a:lnTo>
                  <a:pt x="3442716" y="660400"/>
                </a:lnTo>
                <a:lnTo>
                  <a:pt x="3399010" y="673100"/>
                </a:lnTo>
                <a:lnTo>
                  <a:pt x="3311796" y="723900"/>
                </a:lnTo>
                <a:lnTo>
                  <a:pt x="3268256" y="736600"/>
                </a:lnTo>
                <a:lnTo>
                  <a:pt x="3224741" y="762000"/>
                </a:lnTo>
                <a:lnTo>
                  <a:pt x="3181233" y="774700"/>
                </a:lnTo>
                <a:lnTo>
                  <a:pt x="3137719" y="800100"/>
                </a:lnTo>
                <a:lnTo>
                  <a:pt x="3094181" y="812800"/>
                </a:lnTo>
                <a:lnTo>
                  <a:pt x="3006975" y="863600"/>
                </a:lnTo>
                <a:lnTo>
                  <a:pt x="2963275" y="876300"/>
                </a:lnTo>
                <a:lnTo>
                  <a:pt x="2919490" y="901700"/>
                </a:lnTo>
                <a:lnTo>
                  <a:pt x="2875604" y="914400"/>
                </a:lnTo>
                <a:lnTo>
                  <a:pt x="2831600" y="939800"/>
                </a:lnTo>
                <a:lnTo>
                  <a:pt x="2743181" y="965200"/>
                </a:lnTo>
                <a:lnTo>
                  <a:pt x="2698734" y="990600"/>
                </a:lnTo>
                <a:lnTo>
                  <a:pt x="2654108" y="1003300"/>
                </a:lnTo>
                <a:lnTo>
                  <a:pt x="2609286" y="1028700"/>
                </a:lnTo>
                <a:lnTo>
                  <a:pt x="2518996" y="1054100"/>
                </a:lnTo>
                <a:lnTo>
                  <a:pt x="2473495" y="1079500"/>
                </a:lnTo>
                <a:lnTo>
                  <a:pt x="2288763" y="1130300"/>
                </a:lnTo>
                <a:lnTo>
                  <a:pt x="2241818" y="1155700"/>
                </a:lnTo>
                <a:lnTo>
                  <a:pt x="1902931" y="1244600"/>
                </a:lnTo>
                <a:lnTo>
                  <a:pt x="1852863" y="1244600"/>
                </a:lnTo>
                <a:lnTo>
                  <a:pt x="1647825" y="1295400"/>
                </a:lnTo>
                <a:lnTo>
                  <a:pt x="1595296" y="1295400"/>
                </a:lnTo>
                <a:lnTo>
                  <a:pt x="1542227" y="1308100"/>
                </a:lnTo>
                <a:lnTo>
                  <a:pt x="2114266" y="1308100"/>
                </a:lnTo>
                <a:lnTo>
                  <a:pt x="2305732" y="1257300"/>
                </a:lnTo>
                <a:lnTo>
                  <a:pt x="2352913" y="1257300"/>
                </a:lnTo>
                <a:lnTo>
                  <a:pt x="2631377" y="1181100"/>
                </a:lnTo>
                <a:lnTo>
                  <a:pt x="2677155" y="1155700"/>
                </a:lnTo>
                <a:lnTo>
                  <a:pt x="2904223" y="1092200"/>
                </a:lnTo>
                <a:lnTo>
                  <a:pt x="2949375" y="1066800"/>
                </a:lnTo>
                <a:lnTo>
                  <a:pt x="3039537" y="1041400"/>
                </a:lnTo>
                <a:lnTo>
                  <a:pt x="3084576" y="1016000"/>
                </a:lnTo>
                <a:lnTo>
                  <a:pt x="3174644" y="990600"/>
                </a:lnTo>
                <a:lnTo>
                  <a:pt x="3219703" y="965200"/>
                </a:lnTo>
                <a:lnTo>
                  <a:pt x="3309943" y="939800"/>
                </a:lnTo>
                <a:lnTo>
                  <a:pt x="3355155" y="914400"/>
                </a:lnTo>
                <a:lnTo>
                  <a:pt x="3400446" y="901700"/>
                </a:lnTo>
                <a:lnTo>
                  <a:pt x="3445833" y="876300"/>
                </a:lnTo>
                <a:lnTo>
                  <a:pt x="3491330" y="863600"/>
                </a:lnTo>
                <a:lnTo>
                  <a:pt x="3536952" y="838200"/>
                </a:lnTo>
                <a:lnTo>
                  <a:pt x="3582714" y="825500"/>
                </a:lnTo>
                <a:lnTo>
                  <a:pt x="3674714" y="774700"/>
                </a:lnTo>
                <a:lnTo>
                  <a:pt x="3720983" y="762000"/>
                </a:lnTo>
                <a:lnTo>
                  <a:pt x="3767451" y="736600"/>
                </a:lnTo>
                <a:lnTo>
                  <a:pt x="3814132" y="723900"/>
                </a:lnTo>
                <a:lnTo>
                  <a:pt x="3955603" y="647700"/>
                </a:lnTo>
                <a:lnTo>
                  <a:pt x="4003286" y="635000"/>
                </a:lnTo>
                <a:lnTo>
                  <a:pt x="4100556" y="584200"/>
                </a:lnTo>
                <a:lnTo>
                  <a:pt x="4149063" y="571500"/>
                </a:lnTo>
                <a:lnTo>
                  <a:pt x="4245836" y="520700"/>
                </a:lnTo>
                <a:lnTo>
                  <a:pt x="4294106" y="508000"/>
                </a:lnTo>
                <a:lnTo>
                  <a:pt x="4342302" y="482600"/>
                </a:lnTo>
                <a:lnTo>
                  <a:pt x="4438486" y="457200"/>
                </a:lnTo>
                <a:lnTo>
                  <a:pt x="4486478" y="431800"/>
                </a:lnTo>
                <a:lnTo>
                  <a:pt x="4677845" y="381000"/>
                </a:lnTo>
                <a:lnTo>
                  <a:pt x="4725550" y="355600"/>
                </a:lnTo>
                <a:lnTo>
                  <a:pt x="4820815" y="330200"/>
                </a:lnTo>
                <a:lnTo>
                  <a:pt x="4868380" y="330200"/>
                </a:lnTo>
                <a:lnTo>
                  <a:pt x="5058256" y="279400"/>
                </a:lnTo>
                <a:lnTo>
                  <a:pt x="5105643" y="279400"/>
                </a:lnTo>
                <a:lnTo>
                  <a:pt x="5153001" y="266700"/>
                </a:lnTo>
                <a:lnTo>
                  <a:pt x="5200335" y="266700"/>
                </a:lnTo>
                <a:lnTo>
                  <a:pt x="5247646" y="254000"/>
                </a:lnTo>
                <a:lnTo>
                  <a:pt x="5294937" y="254000"/>
                </a:lnTo>
                <a:lnTo>
                  <a:pt x="5342212" y="241300"/>
                </a:lnTo>
                <a:lnTo>
                  <a:pt x="5436721" y="241300"/>
                </a:lnTo>
                <a:lnTo>
                  <a:pt x="5483961" y="228600"/>
                </a:lnTo>
                <a:lnTo>
                  <a:pt x="6880281" y="228600"/>
                </a:lnTo>
                <a:lnTo>
                  <a:pt x="6831551" y="203200"/>
                </a:lnTo>
                <a:lnTo>
                  <a:pt x="6782656" y="190500"/>
                </a:lnTo>
                <a:lnTo>
                  <a:pt x="6471467" y="101600"/>
                </a:lnTo>
                <a:lnTo>
                  <a:pt x="6426444" y="101600"/>
                </a:lnTo>
                <a:lnTo>
                  <a:pt x="6290485" y="63500"/>
                </a:lnTo>
                <a:lnTo>
                  <a:pt x="6244865" y="63500"/>
                </a:lnTo>
                <a:lnTo>
                  <a:pt x="6199091" y="50800"/>
                </a:lnTo>
                <a:close/>
              </a:path>
              <a:path extrusionOk="0" h="1422400" w="7560309">
                <a:moveTo>
                  <a:pt x="6880281" y="228600"/>
                </a:moveTo>
                <a:lnTo>
                  <a:pt x="6003792" y="228600"/>
                </a:lnTo>
                <a:lnTo>
                  <a:pt x="6051137" y="241300"/>
                </a:lnTo>
                <a:lnTo>
                  <a:pt x="6145908" y="241300"/>
                </a:lnTo>
                <a:lnTo>
                  <a:pt x="6193340" y="254000"/>
                </a:lnTo>
                <a:lnTo>
                  <a:pt x="6240806" y="254000"/>
                </a:lnTo>
                <a:lnTo>
                  <a:pt x="6288309" y="266700"/>
                </a:lnTo>
                <a:lnTo>
                  <a:pt x="6335852" y="266700"/>
                </a:lnTo>
                <a:lnTo>
                  <a:pt x="6383437" y="279400"/>
                </a:lnTo>
                <a:lnTo>
                  <a:pt x="6431067" y="279400"/>
                </a:lnTo>
                <a:lnTo>
                  <a:pt x="6526474" y="304800"/>
                </a:lnTo>
                <a:lnTo>
                  <a:pt x="6574257" y="304800"/>
                </a:lnTo>
                <a:lnTo>
                  <a:pt x="7152778" y="457200"/>
                </a:lnTo>
                <a:lnTo>
                  <a:pt x="7201498" y="482600"/>
                </a:lnTo>
                <a:lnTo>
                  <a:pt x="7299214" y="508000"/>
                </a:lnTo>
                <a:lnTo>
                  <a:pt x="7348215" y="533400"/>
                </a:lnTo>
                <a:lnTo>
                  <a:pt x="7446517" y="558800"/>
                </a:lnTo>
                <a:lnTo>
                  <a:pt x="7495824" y="584200"/>
                </a:lnTo>
                <a:lnTo>
                  <a:pt x="7543289" y="596900"/>
                </a:lnTo>
                <a:lnTo>
                  <a:pt x="7559992" y="609600"/>
                </a:lnTo>
                <a:lnTo>
                  <a:pt x="7559992" y="495300"/>
                </a:lnTo>
                <a:lnTo>
                  <a:pt x="7546256" y="495300"/>
                </a:lnTo>
                <a:lnTo>
                  <a:pt x="7499634" y="469900"/>
                </a:lnTo>
                <a:lnTo>
                  <a:pt x="7452875" y="457200"/>
                </a:lnTo>
                <a:lnTo>
                  <a:pt x="7358933" y="406400"/>
                </a:lnTo>
                <a:lnTo>
                  <a:pt x="7311747" y="393700"/>
                </a:lnTo>
                <a:lnTo>
                  <a:pt x="7264415" y="368300"/>
                </a:lnTo>
                <a:lnTo>
                  <a:pt x="7216936" y="355600"/>
                </a:lnTo>
                <a:lnTo>
                  <a:pt x="7169307" y="330200"/>
                </a:lnTo>
                <a:lnTo>
                  <a:pt x="7121526" y="317500"/>
                </a:lnTo>
                <a:lnTo>
                  <a:pt x="7073592" y="292100"/>
                </a:lnTo>
                <a:lnTo>
                  <a:pt x="7025502" y="279400"/>
                </a:lnTo>
                <a:lnTo>
                  <a:pt x="6977255" y="254000"/>
                </a:lnTo>
                <a:lnTo>
                  <a:pt x="6880281" y="228600"/>
                </a:lnTo>
                <a:close/>
              </a:path>
              <a:path extrusionOk="0" h="1422400" w="7560309">
                <a:moveTo>
                  <a:pt x="6014434" y="25400"/>
                </a:moveTo>
                <a:lnTo>
                  <a:pt x="5199685" y="25400"/>
                </a:lnTo>
                <a:lnTo>
                  <a:pt x="5100414" y="50800"/>
                </a:lnTo>
                <a:lnTo>
                  <a:pt x="6153163" y="50800"/>
                </a:lnTo>
                <a:lnTo>
                  <a:pt x="6107078" y="38100"/>
                </a:lnTo>
                <a:lnTo>
                  <a:pt x="6060836" y="38100"/>
                </a:lnTo>
                <a:lnTo>
                  <a:pt x="6014434" y="25400"/>
                </a:lnTo>
                <a:close/>
              </a:path>
              <a:path extrusionOk="0" h="1422400" w="7560309">
                <a:moveTo>
                  <a:pt x="5921146" y="12700"/>
                </a:moveTo>
                <a:lnTo>
                  <a:pt x="5347188" y="12700"/>
                </a:lnTo>
                <a:lnTo>
                  <a:pt x="5298205" y="25400"/>
                </a:lnTo>
                <a:lnTo>
                  <a:pt x="5967872" y="25400"/>
                </a:lnTo>
                <a:lnTo>
                  <a:pt x="5921146" y="12700"/>
                </a:lnTo>
                <a:close/>
              </a:path>
              <a:path extrusionOk="0" h="1422400" w="7560309">
                <a:moveTo>
                  <a:pt x="5732588" y="0"/>
                </a:moveTo>
                <a:lnTo>
                  <a:pt x="5541302" y="0"/>
                </a:lnTo>
                <a:lnTo>
                  <a:pt x="5493042" y="12700"/>
                </a:lnTo>
                <a:lnTo>
                  <a:pt x="5779979" y="12700"/>
                </a:lnTo>
                <a:lnTo>
                  <a:pt x="5732588" y="0"/>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1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3" name="Shape 33"/>
        <p:cNvGrpSpPr/>
        <p:nvPr/>
      </p:nvGrpSpPr>
      <p:grpSpPr>
        <a:xfrm>
          <a:off x="0" y="0"/>
          <a:ext cx="0" cy="0"/>
          <a:chOff x="0" y="0"/>
          <a:chExt cx="0" cy="0"/>
        </a:xfrm>
      </p:grpSpPr>
      <p:sp>
        <p:nvSpPr>
          <p:cNvPr id="34" name="Google Shape;34;p3"/>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9" name="Shape 39"/>
        <p:cNvGrpSpPr/>
        <p:nvPr/>
      </p:nvGrpSpPr>
      <p:grpSpPr>
        <a:xfrm>
          <a:off x="0" y="0"/>
          <a:ext cx="0" cy="0"/>
          <a:chOff x="0" y="0"/>
          <a:chExt cx="0" cy="0"/>
        </a:xfrm>
      </p:grpSpPr>
      <p:sp>
        <p:nvSpPr>
          <p:cNvPr id="40" name="Google Shape;40;p4"/>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45" name="Shape 45"/>
        <p:cNvGrpSpPr/>
        <p:nvPr/>
      </p:nvGrpSpPr>
      <p:grpSpPr>
        <a:xfrm>
          <a:off x="0" y="0"/>
          <a:ext cx="0" cy="0"/>
          <a:chOff x="0" y="0"/>
          <a:chExt cx="0" cy="0"/>
        </a:xfrm>
      </p:grpSpPr>
      <p:sp>
        <p:nvSpPr>
          <p:cNvPr id="46" name="Google Shape;46;p5"/>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5"/>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5"/>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2" name="Shape 52"/>
        <p:cNvGrpSpPr/>
        <p:nvPr/>
      </p:nvGrpSpPr>
      <p:grpSpPr>
        <a:xfrm>
          <a:off x="0" y="0"/>
          <a:ext cx="0" cy="0"/>
          <a:chOff x="0" y="0"/>
          <a:chExt cx="0" cy="0"/>
        </a:xfrm>
      </p:grpSpPr>
      <p:sp>
        <p:nvSpPr>
          <p:cNvPr id="53" name="Google Shape;53;p6"/>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71" name="Shape 71"/>
        <p:cNvGrpSpPr/>
        <p:nvPr/>
      </p:nvGrpSpPr>
      <p:grpSpPr>
        <a:xfrm>
          <a:off x="0" y="0"/>
          <a:ext cx="0" cy="0"/>
          <a:chOff x="0" y="0"/>
          <a:chExt cx="0" cy="0"/>
        </a:xfrm>
      </p:grpSpPr>
      <p:sp>
        <p:nvSpPr>
          <p:cNvPr id="72" name="Google Shape;72;p8"/>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5" name="Shape 75"/>
        <p:cNvGrpSpPr/>
        <p:nvPr/>
      </p:nvGrpSpPr>
      <p:grpSpPr>
        <a:xfrm>
          <a:off x="0" y="0"/>
          <a:ext cx="0" cy="0"/>
          <a:chOff x="0" y="0"/>
          <a:chExt cx="0" cy="0"/>
        </a:xfrm>
      </p:grpSpPr>
      <p:sp>
        <p:nvSpPr>
          <p:cNvPr id="76" name="Google Shape;76;p9"/>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1" name="Shape 81"/>
        <p:cNvGrpSpPr/>
        <p:nvPr/>
      </p:nvGrpSpPr>
      <p:grpSpPr>
        <a:xfrm>
          <a:off x="0" y="0"/>
          <a:ext cx="0" cy="0"/>
          <a:chOff x="0" y="0"/>
          <a:chExt cx="0" cy="0"/>
        </a:xfrm>
      </p:grpSpPr>
      <p:sp>
        <p:nvSpPr>
          <p:cNvPr id="82" name="Google Shape;82;p10"/>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10"/>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87" name="Shape 87"/>
        <p:cNvGrpSpPr/>
        <p:nvPr/>
      </p:nvGrpSpPr>
      <p:grpSpPr>
        <a:xfrm>
          <a:off x="0" y="0"/>
          <a:ext cx="0" cy="0"/>
          <a:chOff x="0" y="0"/>
          <a:chExt cx="0" cy="0"/>
        </a:xfrm>
      </p:grpSpPr>
      <p:sp>
        <p:nvSpPr>
          <p:cNvPr id="88" name="Google Shape;88;p1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p11"/>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1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3.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Light"/>
                <a:ea typeface="Raleway Light"/>
                <a:cs typeface="Raleway Light"/>
                <a:sym typeface="Raleway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1"/>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1" name="Google Shape;21;p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 name="Shape 56"/>
        <p:cNvGrpSpPr/>
        <p:nvPr/>
      </p:nvGrpSpPr>
      <p:grpSpPr>
        <a:xfrm>
          <a:off x="0" y="0"/>
          <a:ext cx="0" cy="0"/>
          <a:chOff x="0" y="0"/>
          <a:chExt cx="0" cy="0"/>
        </a:xfrm>
      </p:grpSpPr>
      <p:sp>
        <p:nvSpPr>
          <p:cNvPr id="57" name="Google Shape;57;p7"/>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7"/>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7"/>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7"/>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7"/>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7"/>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7"/>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7"/>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Light"/>
                <a:ea typeface="Raleway Light"/>
                <a:cs typeface="Raleway Light"/>
                <a:sym typeface="Raleway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7"/>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8" name="Google Shape;68;p7"/>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7"/>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7"/>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3"/>
          <p:cNvSpPr txBox="1"/>
          <p:nvPr/>
        </p:nvSpPr>
        <p:spPr>
          <a:xfrm>
            <a:off x="4997450" y="1308100"/>
            <a:ext cx="2213610" cy="20574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443F3D"/>
              </a:buClr>
              <a:buSzPts val="1150"/>
              <a:buFont typeface="Raleway Medium"/>
              <a:buNone/>
            </a:pPr>
            <a:r>
              <a:rPr b="0" i="0" lang="en-GB" sz="1150" u="none" cap="none" strike="noStrike">
                <a:solidFill>
                  <a:srgbClr val="443F3D"/>
                </a:solidFill>
                <a:latin typeface="Raleway Medium"/>
                <a:ea typeface="Raleway Medium"/>
                <a:cs typeface="Raleway Medium"/>
                <a:sym typeface="Raleway Medium"/>
              </a:rPr>
              <a:t>Build Better Networks,Together</a:t>
            </a:r>
            <a:endParaRPr b="0" i="0" sz="1150" u="none" cap="none" strike="noStrike">
              <a:solidFill>
                <a:srgbClr val="000000"/>
              </a:solidFill>
              <a:latin typeface="Raleway Medium"/>
              <a:ea typeface="Raleway Medium"/>
              <a:cs typeface="Raleway Medium"/>
              <a:sym typeface="Raleway Medium"/>
            </a:endParaRPr>
          </a:p>
        </p:txBody>
      </p:sp>
      <p:sp>
        <p:nvSpPr>
          <p:cNvPr id="113" name="Google Shape;113;p13"/>
          <p:cNvSpPr txBox="1"/>
          <p:nvPr>
            <p:ph type="title"/>
          </p:nvPr>
        </p:nvSpPr>
        <p:spPr>
          <a:xfrm>
            <a:off x="746414" y="3012633"/>
            <a:ext cx="6070020" cy="505267"/>
          </a:xfrm>
          <a:prstGeom prst="rect">
            <a:avLst/>
          </a:prstGeom>
          <a:noFill/>
          <a:ln>
            <a:noFill/>
          </a:ln>
        </p:spPr>
        <p:txBody>
          <a:bodyPr anchorCtr="0" anchor="t" bIns="0" lIns="0" spcFirstLastPara="1" rIns="0" wrap="square" tIns="12700">
            <a:noAutofit/>
          </a:bodyPr>
          <a:lstStyle/>
          <a:p>
            <a:pPr indent="0" lvl="0" marL="41275" marR="5080" rtl="0" algn="l">
              <a:lnSpc>
                <a:spcPct val="100000"/>
              </a:lnSpc>
              <a:spcBef>
                <a:spcPts val="0"/>
              </a:spcBef>
              <a:spcAft>
                <a:spcPts val="0"/>
              </a:spcAft>
              <a:buSzPts val="1400"/>
              <a:buNone/>
            </a:pPr>
            <a:r>
              <a:rPr lang="en-GB" sz="3200">
                <a:latin typeface="Raleway"/>
                <a:ea typeface="Raleway"/>
                <a:cs typeface="Raleway"/>
                <a:sym typeface="Raleway"/>
              </a:rPr>
              <a:t>Radius Worksheets</a:t>
            </a:r>
            <a:endParaRPr sz="3200">
              <a:latin typeface="Raleway"/>
              <a:ea typeface="Raleway"/>
              <a:cs typeface="Raleway"/>
              <a:sym typeface="Raleway"/>
            </a:endParaRPr>
          </a:p>
          <a:p>
            <a:pPr indent="0" lvl="0" marL="41275" marR="5080" rtl="0" algn="l">
              <a:lnSpc>
                <a:spcPct val="100000"/>
              </a:lnSpc>
              <a:spcBef>
                <a:spcPts val="0"/>
              </a:spcBef>
              <a:spcAft>
                <a:spcPts val="0"/>
              </a:spcAft>
              <a:buSzPts val="1400"/>
              <a:buNone/>
            </a:pPr>
            <a:r>
              <a:rPr lang="en-GB" sz="2400">
                <a:latin typeface="Raleway"/>
                <a:ea typeface="Raleway"/>
                <a:cs typeface="Raleway"/>
                <a:sym typeface="Raleway"/>
              </a:rPr>
              <a:t>Communications</a:t>
            </a:r>
            <a:endParaRPr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4"/>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14"/>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The Comms Role</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100">
                <a:solidFill>
                  <a:srgbClr val="193D71"/>
                </a:solidFill>
                <a:latin typeface="Raleway"/>
                <a:ea typeface="Raleway"/>
                <a:cs typeface="Raleway"/>
                <a:sym typeface="Raleway"/>
              </a:rPr>
              <a:t>Fill out one of these forms with each active team member of your network who contributes to your communications. This can help form the basis of your plan for taking advantage of strengths, building opportunities and personal development, as well as a quick reference for who owns what type of message and delivery method.</a:t>
            </a:r>
            <a:endParaRPr i="1" sz="1100">
              <a:solidFill>
                <a:srgbClr val="193D7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i="1" sz="1100">
              <a:solidFill>
                <a:srgbClr val="193D7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i="1" sz="1100">
              <a:solidFill>
                <a:srgbClr val="193D7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20" name="Google Shape;120;p14"/>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aphicFrame>
        <p:nvGraphicFramePr>
          <p:cNvPr id="121" name="Google Shape;121;p14"/>
          <p:cNvGraphicFramePr/>
          <p:nvPr/>
        </p:nvGraphicFramePr>
        <p:xfrm>
          <a:off x="952500" y="2883400"/>
          <a:ext cx="3000000" cy="3000000"/>
        </p:xfrm>
        <a:graphic>
          <a:graphicData uri="http://schemas.openxmlformats.org/drawingml/2006/table">
            <a:tbl>
              <a:tblPr>
                <a:noFill/>
                <a:tableStyleId>{123276C3-7795-4026-A0F6-F354B9CF25CC}</a:tableStyleId>
              </a:tblPr>
              <a:tblGrid>
                <a:gridCol w="2825750"/>
                <a:gridCol w="2825750"/>
              </a:tblGrid>
              <a:tr h="104775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Team member / role</a:t>
                      </a:r>
                      <a:endParaRPr b="1"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6430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Comms skills</a:t>
                      </a:r>
                      <a:endParaRPr b="1" sz="1100">
                        <a:solidFill>
                          <a:srgbClr val="434343"/>
                        </a:solidFill>
                        <a:latin typeface="Raleway"/>
                        <a:ea typeface="Raleway"/>
                        <a:cs typeface="Raleway"/>
                        <a:sym typeface="Raleway"/>
                      </a:endParaRPr>
                    </a:p>
                    <a:p>
                      <a:pPr indent="0" lvl="0" marL="0" rtl="0" algn="l">
                        <a:spcBef>
                          <a:spcPts val="0"/>
                        </a:spcBef>
                        <a:spcAft>
                          <a:spcPts val="0"/>
                        </a:spcAft>
                        <a:buNone/>
                      </a:pPr>
                      <a:r>
                        <a:rPr lang="en-GB" sz="1100">
                          <a:solidFill>
                            <a:srgbClr val="434343"/>
                          </a:solidFill>
                          <a:latin typeface="Raleway"/>
                          <a:ea typeface="Raleway"/>
                          <a:cs typeface="Raleway"/>
                          <a:sym typeface="Raleway"/>
                        </a:rPr>
                        <a:t>(for example: writing, presenting, visuals, listening to feedback…)</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6430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Plan to share skills</a:t>
                      </a:r>
                      <a:endParaRPr b="1" sz="1100">
                        <a:solidFill>
                          <a:srgbClr val="434343"/>
                        </a:solidFill>
                        <a:latin typeface="Raleway"/>
                        <a:ea typeface="Raleway"/>
                        <a:cs typeface="Raleway"/>
                        <a:sym typeface="Raleway"/>
                      </a:endParaRPr>
                    </a:p>
                    <a:p>
                      <a:pPr indent="0" lvl="0" marL="0" rtl="0" algn="l">
                        <a:spcBef>
                          <a:spcPts val="0"/>
                        </a:spcBef>
                        <a:spcAft>
                          <a:spcPts val="0"/>
                        </a:spcAft>
                        <a:buNone/>
                      </a:pPr>
                      <a:r>
                        <a:rPr lang="en-GB" sz="1100">
                          <a:solidFill>
                            <a:srgbClr val="434343"/>
                          </a:solidFill>
                          <a:latin typeface="Raleway"/>
                          <a:ea typeface="Raleway"/>
                          <a:cs typeface="Raleway"/>
                          <a:sym typeface="Raleway"/>
                        </a:rPr>
                        <a:t>(for example: workshop, mentoring - with who?)</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4775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Plan to develop own skills</a:t>
                      </a:r>
                      <a:endParaRPr b="1" sz="1100">
                        <a:solidFill>
                          <a:srgbClr val="434343"/>
                        </a:solidFill>
                        <a:latin typeface="Raleway"/>
                        <a:ea typeface="Raleway"/>
                        <a:cs typeface="Raleway"/>
                        <a:sym typeface="Raleway"/>
                      </a:endParaRPr>
                    </a:p>
                    <a:p>
                      <a:pPr indent="0" lvl="0" marL="0" rtl="0" algn="l">
                        <a:spcBef>
                          <a:spcPts val="0"/>
                        </a:spcBef>
                        <a:spcAft>
                          <a:spcPts val="0"/>
                        </a:spcAft>
                        <a:buNone/>
                      </a:pPr>
                      <a:r>
                        <a:rPr lang="en-GB" sz="1100">
                          <a:solidFill>
                            <a:srgbClr val="434343"/>
                          </a:solidFill>
                          <a:latin typeface="Raleway"/>
                          <a:ea typeface="Raleway"/>
                          <a:cs typeface="Raleway"/>
                          <a:sym typeface="Raleway"/>
                        </a:rPr>
                        <a:t>(for example: course, practice, mentee…)</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6430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Key messages</a:t>
                      </a:r>
                      <a:endParaRPr b="1" sz="1100">
                        <a:solidFill>
                          <a:srgbClr val="434343"/>
                        </a:solidFill>
                        <a:latin typeface="Raleway"/>
                        <a:ea typeface="Raleway"/>
                        <a:cs typeface="Raleway"/>
                        <a:sym typeface="Raleway"/>
                      </a:endParaRPr>
                    </a:p>
                    <a:p>
                      <a:pPr indent="0" lvl="0" marL="0" rtl="0" algn="l">
                        <a:spcBef>
                          <a:spcPts val="0"/>
                        </a:spcBef>
                        <a:spcAft>
                          <a:spcPts val="0"/>
                        </a:spcAft>
                        <a:buNone/>
                      </a:pPr>
                      <a:r>
                        <a:rPr lang="en-GB" sz="1100">
                          <a:solidFill>
                            <a:srgbClr val="434343"/>
                          </a:solidFill>
                          <a:latin typeface="Raleway"/>
                          <a:ea typeface="Raleway"/>
                          <a:cs typeface="Raleway"/>
                          <a:sym typeface="Raleway"/>
                        </a:rPr>
                        <a:t>(for example: specialises in network purpose, owns latest membership data…)</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064300">
                <a:tc>
                  <a:txBody>
                    <a:bodyPr/>
                    <a:lstStyle/>
                    <a:p>
                      <a:pPr indent="0" lvl="0" marL="0" rtl="0" algn="l">
                        <a:spcBef>
                          <a:spcPts val="0"/>
                        </a:spcBef>
                        <a:spcAft>
                          <a:spcPts val="0"/>
                        </a:spcAft>
                        <a:buNone/>
                      </a:pPr>
                      <a:r>
                        <a:rPr b="1" lang="en-GB" sz="1100">
                          <a:solidFill>
                            <a:srgbClr val="434343"/>
                          </a:solidFill>
                          <a:latin typeface="Raleway"/>
                          <a:ea typeface="Raleway"/>
                          <a:cs typeface="Raleway"/>
                          <a:sym typeface="Raleway"/>
                        </a:rPr>
                        <a:t>Key activities</a:t>
                      </a:r>
                      <a:endParaRPr b="1" sz="1100">
                        <a:solidFill>
                          <a:srgbClr val="434343"/>
                        </a:solidFill>
                        <a:latin typeface="Raleway"/>
                        <a:ea typeface="Raleway"/>
                        <a:cs typeface="Raleway"/>
                        <a:sym typeface="Raleway"/>
                      </a:endParaRPr>
                    </a:p>
                    <a:p>
                      <a:pPr indent="0" lvl="0" marL="0" rtl="0" algn="l">
                        <a:spcBef>
                          <a:spcPts val="0"/>
                        </a:spcBef>
                        <a:spcAft>
                          <a:spcPts val="0"/>
                        </a:spcAft>
                        <a:buNone/>
                      </a:pPr>
                      <a:r>
                        <a:rPr lang="en-GB" sz="1100">
                          <a:solidFill>
                            <a:srgbClr val="434343"/>
                          </a:solidFill>
                          <a:latin typeface="Raleway"/>
                          <a:ea typeface="Raleway"/>
                          <a:cs typeface="Raleway"/>
                          <a:sym typeface="Raleway"/>
                        </a:rPr>
                        <a:t>(for example: updates intranet, social media, public speaker…)</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5"/>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15"/>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C</a:t>
            </a:r>
            <a:r>
              <a:rPr lang="en-GB" sz="1800">
                <a:solidFill>
                  <a:srgbClr val="E61873"/>
                </a:solidFill>
                <a:latin typeface="Raleway Medium"/>
                <a:ea typeface="Raleway Medium"/>
                <a:cs typeface="Raleway Medium"/>
                <a:sym typeface="Raleway Medium"/>
              </a:rPr>
              <a:t>omms Audit</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i="1" lang="en-GB" sz="1100">
                <a:solidFill>
                  <a:srgbClr val="596E9B"/>
                </a:solidFill>
                <a:latin typeface="Raleway"/>
                <a:ea typeface="Raleway"/>
                <a:cs typeface="Raleway"/>
                <a:sym typeface="Raleway"/>
              </a:rPr>
              <a:t>To what extent do each of the following statements describe communications within your network and beyond? Grade between </a:t>
            </a:r>
            <a:r>
              <a:rPr i="1" lang="en-GB" sz="1100">
                <a:solidFill>
                  <a:srgbClr val="E71D73"/>
                </a:solidFill>
                <a:latin typeface="Raleway"/>
                <a:ea typeface="Raleway"/>
                <a:cs typeface="Raleway"/>
                <a:sym typeface="Raleway"/>
              </a:rPr>
              <a:t>1 (Not at all) </a:t>
            </a:r>
            <a:r>
              <a:rPr i="1" lang="en-GB" sz="1100">
                <a:solidFill>
                  <a:srgbClr val="154578"/>
                </a:solidFill>
                <a:latin typeface="Raleway"/>
                <a:ea typeface="Raleway"/>
                <a:cs typeface="Raleway"/>
                <a:sym typeface="Raleway"/>
              </a:rPr>
              <a:t>to</a:t>
            </a:r>
            <a:r>
              <a:rPr i="1" lang="en-GB" sz="1100">
                <a:solidFill>
                  <a:srgbClr val="E71D73"/>
                </a:solidFill>
                <a:latin typeface="Raleway"/>
                <a:ea typeface="Raleway"/>
                <a:cs typeface="Raleway"/>
                <a:sym typeface="Raleway"/>
              </a:rPr>
              <a:t> 5 (Absolutely)</a:t>
            </a:r>
            <a:r>
              <a:rPr i="1" lang="en-GB" sz="1100">
                <a:solidFill>
                  <a:srgbClr val="596E9B"/>
                </a:solidFill>
                <a:latin typeface="Raleway"/>
                <a:ea typeface="Raleway"/>
                <a:cs typeface="Raleway"/>
                <a:sym typeface="Raleway"/>
              </a:rPr>
              <a:t>. A higher number, while generally ideal, may not suit your needs or your team/work culture. </a:t>
            </a:r>
            <a:endParaRPr i="1"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i="1"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i="1" lang="en-GB" sz="1100">
                <a:solidFill>
                  <a:srgbClr val="596E9B"/>
                </a:solidFill>
                <a:latin typeface="Raleway"/>
                <a:ea typeface="Raleway"/>
                <a:cs typeface="Raleway"/>
                <a:sym typeface="Raleway"/>
              </a:rPr>
              <a:t>After you’ve assessed each point, create a prioritised plan for improvement. </a:t>
            </a:r>
            <a:endParaRPr i="1"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596E9B"/>
                </a:solidFill>
                <a:latin typeface="Raleway"/>
                <a:ea typeface="Raleway"/>
                <a:cs typeface="Raleway"/>
                <a:sym typeface="Raleway"/>
              </a:rPr>
              <a:t>What challenges have you identified and what ideas do you have?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96E9B"/>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596E9B"/>
                </a:solidFill>
                <a:latin typeface="Raleway"/>
                <a:ea typeface="Raleway"/>
                <a:cs typeface="Raleway"/>
                <a:sym typeface="Raleway"/>
              </a:rPr>
              <a:t>How will this be resourced?</a:t>
            </a:r>
            <a:endParaRPr sz="1200">
              <a:solidFill>
                <a:srgbClr val="58595B"/>
              </a:solidFill>
              <a:latin typeface="Raleway Medium"/>
              <a:ea typeface="Raleway Medium"/>
              <a:cs typeface="Raleway Medium"/>
              <a:sym typeface="Raleway Medium"/>
            </a:endParaRPr>
          </a:p>
        </p:txBody>
      </p:sp>
      <p:sp>
        <p:nvSpPr>
          <p:cNvPr id="128" name="Google Shape;128;p15"/>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aphicFrame>
        <p:nvGraphicFramePr>
          <p:cNvPr id="129" name="Google Shape;129;p15"/>
          <p:cNvGraphicFramePr/>
          <p:nvPr/>
        </p:nvGraphicFramePr>
        <p:xfrm>
          <a:off x="952500" y="2664475"/>
          <a:ext cx="3000000" cy="3000000"/>
        </p:xfrm>
        <a:graphic>
          <a:graphicData uri="http://schemas.openxmlformats.org/drawingml/2006/table">
            <a:tbl>
              <a:tblPr>
                <a:noFill/>
                <a:tableStyleId>{123276C3-7795-4026-A0F6-F354B9CF25CC}</a:tableStyleId>
              </a:tblPr>
              <a:tblGrid>
                <a:gridCol w="4835525"/>
                <a:gridCol w="815975"/>
              </a:tblGrid>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understand the link between our network’s comms goals and our D&amp;I/Business comms goals.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communicate one message about our network’s purpose and goals.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regularly communicate as a team about our network’s strategic progress.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Network leaders keep members informed about present or upcoming concerns.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Sponsors/champions keep networks informed about present or upcoming concerns.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regularly share updates about our activities with the organisation in general.</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regularly communicate as a team about our personal objectives. </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sz="1100">
                        <a:latin typeface="Raleway"/>
                        <a:ea typeface="Raleway"/>
                        <a:cs typeface="Raleway"/>
                        <a:sym typeface="Raleway"/>
                      </a:endParaRPr>
                    </a:p>
                  </a:txBody>
                  <a:tcPr marT="91425" marB="91425" marR="91425" marL="91425"/>
                </a:tc>
              </a:tr>
              <a:tr h="544125">
                <a:tc>
                  <a:txBody>
                    <a:bodyPr/>
                    <a:lstStyle/>
                    <a:p>
                      <a:pPr indent="0" lvl="0" marL="0" rtl="0" algn="l">
                        <a:spcBef>
                          <a:spcPts val="0"/>
                        </a:spcBef>
                        <a:spcAft>
                          <a:spcPts val="0"/>
                        </a:spcAft>
                        <a:buNone/>
                      </a:pPr>
                      <a:r>
                        <a:rPr lang="en-GB" sz="1100">
                          <a:solidFill>
                            <a:srgbClr val="434343"/>
                          </a:solidFill>
                          <a:latin typeface="Raleway"/>
                          <a:ea typeface="Raleway"/>
                          <a:cs typeface="Raleway"/>
                          <a:sym typeface="Raleway"/>
                        </a:rPr>
                        <a:t>We communicate using a variety of methods and test their effectiveness.</a:t>
                      </a:r>
                      <a:endParaRPr sz="1100">
                        <a:solidFill>
                          <a:srgbClr val="434343"/>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6"/>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6"/>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Comms Planning</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100">
                <a:solidFill>
                  <a:srgbClr val="193D71"/>
                </a:solidFill>
                <a:latin typeface="Raleway"/>
                <a:ea typeface="Raleway"/>
                <a:cs typeface="Raleway"/>
                <a:sym typeface="Raleway"/>
              </a:rPr>
              <a:t>This comms cycle is based on Charles Berner’s model, updated by Michael Argyle (The Social Psychology of Work, 1972)</a:t>
            </a:r>
            <a:endParaRPr i="1" sz="1100" u="none" cap="none" strike="noStrike">
              <a:solidFill>
                <a:srgbClr val="193D71"/>
              </a:solidFill>
              <a:latin typeface="Raleway"/>
              <a:ea typeface="Raleway"/>
              <a:cs typeface="Raleway"/>
              <a:sym typeface="Raleway"/>
            </a:endParaRPr>
          </a:p>
          <a:p>
            <a:pPr indent="0" lvl="0" marL="0" rtl="0" algn="l">
              <a:lnSpc>
                <a:spcPct val="115000"/>
              </a:lnSpc>
              <a:spcBef>
                <a:spcPts val="2700"/>
              </a:spcBef>
              <a:spcAft>
                <a:spcPts val="0"/>
              </a:spcAft>
              <a:buClr>
                <a:schemeClr val="dk1"/>
              </a:buClr>
              <a:buSzPts val="1100"/>
              <a:buFont typeface="Arial"/>
              <a:buNone/>
            </a:pPr>
            <a:r>
              <a:rPr b="1" lang="en-GB" sz="1100">
                <a:solidFill>
                  <a:srgbClr val="434343"/>
                </a:solidFill>
                <a:latin typeface="Raleway"/>
                <a:ea typeface="Raleway"/>
                <a:cs typeface="Raleway"/>
                <a:sym typeface="Raleway"/>
              </a:rPr>
              <a:t>Step One: Clarify Your Aim</a:t>
            </a:r>
            <a:endParaRPr sz="1100">
              <a:solidFill>
                <a:srgbClr val="434343"/>
              </a:solidFill>
              <a:latin typeface="Raleway"/>
              <a:ea typeface="Raleway"/>
              <a:cs typeface="Raleway"/>
              <a:sym typeface="Raleway"/>
            </a:endParaRPr>
          </a:p>
          <a:p>
            <a:pPr indent="0" lvl="0" marL="0" rtl="0" algn="l">
              <a:lnSpc>
                <a:spcPct val="115000"/>
              </a:lnSpc>
              <a:spcBef>
                <a:spcPts val="1600"/>
              </a:spcBef>
              <a:spcAft>
                <a:spcPts val="0"/>
              </a:spcAft>
              <a:buNone/>
            </a:pPr>
            <a:r>
              <a:rPr lang="en-GB" sz="1100">
                <a:solidFill>
                  <a:srgbClr val="454545"/>
                </a:solidFill>
                <a:latin typeface="Raleway"/>
                <a:ea typeface="Raleway"/>
                <a:cs typeface="Raleway"/>
                <a:sym typeface="Raleway"/>
              </a:rPr>
              <a:t>With whom are you communicating?</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are you trying to achieve with this message?</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Why do you need to send it?</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emotions will be evoked?</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does your audience need from this message?</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actions should be taken as a result of this message?</a:t>
            </a:r>
            <a:endParaRPr sz="1100">
              <a:solidFill>
                <a:srgbClr val="454545"/>
              </a:solidFill>
              <a:latin typeface="Raleway"/>
              <a:ea typeface="Raleway"/>
              <a:cs typeface="Raleway"/>
              <a:sym typeface="Raleway"/>
            </a:endParaRPr>
          </a:p>
          <a:p>
            <a:pPr indent="0" lvl="0" marL="0" rtl="0" algn="l">
              <a:lnSpc>
                <a:spcPct val="100000"/>
              </a:lnSpc>
              <a:spcBef>
                <a:spcPts val="2700"/>
              </a:spcBef>
              <a:spcAft>
                <a:spcPts val="0"/>
              </a:spcAft>
              <a:buNone/>
            </a:pPr>
            <a:r>
              <a:t/>
            </a:r>
            <a:endParaRPr sz="1100">
              <a:solidFill>
                <a:srgbClr val="434343"/>
              </a:solidFill>
              <a:highlight>
                <a:srgbClr val="FBFBFB"/>
              </a:highlight>
              <a:latin typeface="Raleway"/>
              <a:ea typeface="Raleway"/>
              <a:cs typeface="Raleway"/>
              <a:sym typeface="Raleway"/>
            </a:endParaRPr>
          </a:p>
          <a:p>
            <a:pPr indent="0" lvl="0" marL="0" marR="0" rtl="0" algn="l">
              <a:lnSpc>
                <a:spcPct val="100000"/>
              </a:lnSpc>
              <a:spcBef>
                <a:spcPts val="370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36" name="Google Shape;136;p16"/>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7"/>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17"/>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Comms Planning</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15000"/>
              </a:lnSpc>
              <a:spcBef>
                <a:spcPts val="0"/>
              </a:spcBef>
              <a:spcAft>
                <a:spcPts val="0"/>
              </a:spcAft>
              <a:buNone/>
            </a:pPr>
            <a:r>
              <a:rPr b="1" lang="en-GB" sz="1100">
                <a:solidFill>
                  <a:srgbClr val="454545"/>
                </a:solidFill>
                <a:latin typeface="Raleway"/>
                <a:ea typeface="Raleway"/>
                <a:cs typeface="Raleway"/>
                <a:sym typeface="Raleway"/>
              </a:rPr>
              <a:t>Step Two: Compose/Encode</a:t>
            </a:r>
            <a:endParaRPr b="1"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form of communication should you use?</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What language should you use (official/current terms/jargon/relaxed)?</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Does your audience have any prior knowledge?</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Will your audience need any supplementary materials?</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rPr lang="en-GB" sz="1100">
                <a:solidFill>
                  <a:srgbClr val="454545"/>
                </a:solidFill>
                <a:latin typeface="Raleway"/>
                <a:ea typeface="Raleway"/>
                <a:cs typeface="Raleway"/>
                <a:sym typeface="Raleway"/>
              </a:rPr>
              <a:t>Does the audience have any assumptions about you or your network that need to be addressed?</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GB" sz="1100">
                <a:solidFill>
                  <a:srgbClr val="454545"/>
                </a:solidFill>
                <a:latin typeface="Raleway"/>
                <a:ea typeface="Raleway"/>
                <a:cs typeface="Raleway"/>
                <a:sym typeface="Raleway"/>
              </a:rPr>
              <a:t>Do your communications contain any biases that you could make more inclusive, less assuming, or less personal?</a:t>
            </a:r>
            <a:endParaRPr sz="1100">
              <a:solidFill>
                <a:srgbClr val="454545"/>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endParaRPr>
          </a:p>
          <a:p>
            <a:pPr indent="0" lvl="0" marL="0" rtl="0" algn="l">
              <a:lnSpc>
                <a:spcPct val="133000"/>
              </a:lnSpc>
              <a:spcBef>
                <a:spcPts val="2700"/>
              </a:spcBef>
              <a:spcAft>
                <a:spcPts val="0"/>
              </a:spcAft>
              <a:buNone/>
            </a:pPr>
            <a:r>
              <a:t/>
            </a:r>
            <a:endParaRPr b="1" sz="1100">
              <a:solidFill>
                <a:srgbClr val="333333"/>
              </a:solidFill>
              <a:highlight>
                <a:srgbClr val="FBFBFB"/>
              </a:highlight>
              <a:latin typeface="Raleway"/>
              <a:ea typeface="Raleway"/>
              <a:cs typeface="Raleway"/>
              <a:sym typeface="Raleway"/>
            </a:endParaRPr>
          </a:p>
          <a:p>
            <a:pPr indent="0" lvl="0" marL="0" marR="0" rtl="0" algn="l">
              <a:lnSpc>
                <a:spcPct val="100000"/>
              </a:lnSpc>
              <a:spcBef>
                <a:spcPts val="370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43" name="Google Shape;143;p17"/>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8"/>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18"/>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Comms Planning</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b="1" lang="en-GB" sz="1100">
                <a:solidFill>
                  <a:srgbClr val="454545"/>
                </a:solidFill>
                <a:latin typeface="Raleway"/>
                <a:ea typeface="Raleway"/>
                <a:cs typeface="Raleway"/>
                <a:sym typeface="Raleway"/>
              </a:rPr>
              <a:t>Step Three: Transmit/Deliver</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What’s the best time to deliver your message?</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How will you take into account your audience’s state of mind, workload, and attention span?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Will there be any distractions that may negatively affect your impact?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Should you include a secondary/supportive audience?</a:t>
            </a:r>
            <a:endParaRPr sz="1100">
              <a:solidFill>
                <a:srgbClr val="454545"/>
              </a:solidFill>
              <a:latin typeface="Raleway"/>
              <a:ea typeface="Raleway"/>
              <a:cs typeface="Raleway"/>
              <a:sym typeface="Raleway"/>
            </a:endParaRPr>
          </a:p>
          <a:p>
            <a:pPr indent="0" lvl="0" marL="0" marR="0" rtl="0" algn="l">
              <a:lnSpc>
                <a:spcPct val="100000"/>
              </a:lnSpc>
              <a:spcBef>
                <a:spcPts val="120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50" name="Google Shape;150;p18"/>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9"/>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19"/>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Comms Planning</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b="1" lang="en-GB" sz="1100">
                <a:solidFill>
                  <a:srgbClr val="454545"/>
                </a:solidFill>
                <a:latin typeface="Raleway"/>
                <a:ea typeface="Raleway"/>
                <a:cs typeface="Raleway"/>
                <a:sym typeface="Raleway"/>
              </a:rPr>
              <a:t>Step Four: Receive Feedback</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How will you take into account any immediate feedback (for example, live chat messages, clarifying questions)?</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Will you have a process for getting feedback from your audience following the communication?</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b="1" sz="1100">
              <a:solidFill>
                <a:srgbClr val="454545"/>
              </a:solidFill>
              <a:latin typeface="Raleway"/>
              <a:ea typeface="Raleway"/>
              <a:cs typeface="Raleway"/>
              <a:sym typeface="Raleway"/>
            </a:endParaRPr>
          </a:p>
          <a:p>
            <a:pPr indent="0" lvl="0" marL="0" rtl="0" algn="l">
              <a:lnSpc>
                <a:spcPct val="115000"/>
              </a:lnSpc>
              <a:spcBef>
                <a:spcPts val="200"/>
              </a:spcBef>
              <a:spcAft>
                <a:spcPts val="0"/>
              </a:spcAft>
              <a:buNone/>
            </a:pPr>
            <a:r>
              <a:rPr b="1" lang="en-GB" sz="1100">
                <a:solidFill>
                  <a:srgbClr val="454545"/>
                </a:solidFill>
                <a:latin typeface="Raleway"/>
                <a:ea typeface="Raleway"/>
                <a:cs typeface="Raleway"/>
                <a:sym typeface="Raleway"/>
              </a:rPr>
              <a:t>Step Five: Analyse/Decode/Learn</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What does the feedback tell you about your message?</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What could be done differently to get the response that you wanted?</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How did the audience feel, and was that expected or surprising?</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900">
              <a:solidFill>
                <a:srgbClr val="454545"/>
              </a:solidFill>
            </a:endParaRPr>
          </a:p>
          <a:p>
            <a:pPr indent="0" lvl="0" marL="0" rtl="0" algn="l">
              <a:lnSpc>
                <a:spcPct val="115000"/>
              </a:lnSpc>
              <a:spcBef>
                <a:spcPts val="1200"/>
              </a:spcBef>
              <a:spcAft>
                <a:spcPts val="0"/>
              </a:spcAft>
              <a:buNone/>
            </a:pPr>
            <a:r>
              <a:t/>
            </a:r>
            <a:endParaRPr b="1" sz="1100">
              <a:solidFill>
                <a:srgbClr val="454545"/>
              </a:solidFill>
              <a:latin typeface="Raleway"/>
              <a:ea typeface="Raleway"/>
              <a:cs typeface="Raleway"/>
              <a:sym typeface="Raleway"/>
            </a:endParaRPr>
          </a:p>
          <a:p>
            <a:pPr indent="0" lvl="0" marL="0" rtl="0" algn="l">
              <a:lnSpc>
                <a:spcPct val="115000"/>
              </a:lnSpc>
              <a:spcBef>
                <a:spcPts val="200"/>
              </a:spcBef>
              <a:spcAft>
                <a:spcPts val="0"/>
              </a:spcAft>
              <a:buClr>
                <a:schemeClr val="dk1"/>
              </a:buClr>
              <a:buSzPts val="1100"/>
              <a:buFont typeface="Arial"/>
              <a:buNone/>
            </a:pPr>
            <a:r>
              <a:rPr b="1" lang="en-GB" sz="1100">
                <a:solidFill>
                  <a:srgbClr val="454545"/>
                </a:solidFill>
                <a:latin typeface="Raleway"/>
                <a:ea typeface="Raleway"/>
                <a:cs typeface="Raleway"/>
                <a:sym typeface="Raleway"/>
              </a:rPr>
              <a:t>Step Six: Change/Improve</a:t>
            </a:r>
            <a:endParaRPr b="1"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What actions are you taking as a result of the feedback?</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rPr lang="en-GB" sz="1100">
                <a:solidFill>
                  <a:srgbClr val="454545"/>
                </a:solidFill>
                <a:latin typeface="Raleway"/>
                <a:ea typeface="Raleway"/>
                <a:cs typeface="Raleway"/>
                <a:sym typeface="Raleway"/>
              </a:rPr>
              <a:t>What resources do you need to support these actions (for example people, more data, more planning)?</a:t>
            </a:r>
            <a:endParaRPr sz="1100">
              <a:solidFill>
                <a:srgbClr val="454545"/>
              </a:solidFill>
              <a:latin typeface="Raleway"/>
              <a:ea typeface="Raleway"/>
              <a:cs typeface="Raleway"/>
              <a:sym typeface="Raleway"/>
            </a:endParaRPr>
          </a:p>
          <a:p>
            <a:pPr indent="0" lvl="0" marL="0" rtl="0" algn="l">
              <a:lnSpc>
                <a:spcPct val="115000"/>
              </a:lnSpc>
              <a:spcBef>
                <a:spcPts val="1200"/>
              </a:spcBef>
              <a:spcAft>
                <a:spcPts val="0"/>
              </a:spcAft>
              <a:buNone/>
            </a:pPr>
            <a:r>
              <a:t/>
            </a:r>
            <a:endParaRPr sz="900">
              <a:solidFill>
                <a:srgbClr val="454545"/>
              </a:solidFill>
            </a:endParaRPr>
          </a:p>
          <a:p>
            <a:pPr indent="0" lvl="0" marL="0" rtl="0" algn="l">
              <a:lnSpc>
                <a:spcPct val="115000"/>
              </a:lnSpc>
              <a:spcBef>
                <a:spcPts val="1200"/>
              </a:spcBef>
              <a:spcAft>
                <a:spcPts val="0"/>
              </a:spcAft>
              <a:buNone/>
            </a:pPr>
            <a:r>
              <a:t/>
            </a:r>
            <a:endParaRPr sz="900">
              <a:solidFill>
                <a:srgbClr val="454545"/>
              </a:solidFill>
            </a:endParaRPr>
          </a:p>
          <a:p>
            <a:pPr indent="0" lvl="0" marL="0" marR="0" rtl="0" algn="l">
              <a:lnSpc>
                <a:spcPct val="100000"/>
              </a:lnSpc>
              <a:spcBef>
                <a:spcPts val="120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57" name="Google Shape;157;p19"/>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97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