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8" r:id="rId4"/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10693400" cx="7556500"/>
  <p:notesSz cx="7556500" cy="10693400"/>
  <p:embeddedFontLst>
    <p:embeddedFont>
      <p:font typeface="Raleway"/>
      <p:regular r:id="rId11"/>
      <p:bold r:id="rId12"/>
      <p:italic r:id="rId13"/>
      <p:boldItalic r:id="rId14"/>
    </p:embeddedFont>
    <p:embeddedFont>
      <p:font typeface="Raleway Light"/>
      <p:regular r:id="rId15"/>
      <p:bold r:id="rId16"/>
      <p:italic r:id="rId17"/>
      <p:boldItalic r:id="rId18"/>
    </p:embeddedFont>
    <p:embeddedFont>
      <p:font typeface="Raleway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Medium-bold.fntdata"/><Relationship Id="rId11" Type="http://schemas.openxmlformats.org/officeDocument/2006/relationships/font" Target="fonts/Raleway-regular.fntdata"/><Relationship Id="rId22" Type="http://schemas.openxmlformats.org/officeDocument/2006/relationships/font" Target="fonts/RalewayMedium-boldItalic.fntdata"/><Relationship Id="rId10" Type="http://schemas.openxmlformats.org/officeDocument/2006/relationships/slide" Target="slides/slide4.xml"/><Relationship Id="rId21" Type="http://schemas.openxmlformats.org/officeDocument/2006/relationships/font" Target="fonts/RalewayMedium-italic.fntdata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RalewayLight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RalewayLight-italic.fntdata"/><Relationship Id="rId16" Type="http://schemas.openxmlformats.org/officeDocument/2006/relationships/font" Target="fonts/RalewayLight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RalewayMedium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alewayLigh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279900" y="0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503488" y="1336675"/>
            <a:ext cx="2549525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6825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 txBox="1"/>
          <p:nvPr>
            <p:ph idx="1" type="body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1:notes"/>
          <p:cNvSpPr/>
          <p:nvPr>
            <p:ph idx="2" type="sldImg"/>
          </p:nvPr>
        </p:nvSpPr>
        <p:spPr>
          <a:xfrm>
            <a:off x="2503488" y="1336675"/>
            <a:ext cx="2549525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584ffac51_0_81:notes"/>
          <p:cNvSpPr txBox="1"/>
          <p:nvPr>
            <p:ph idx="1" type="body"/>
          </p:nvPr>
        </p:nvSpPr>
        <p:spPr>
          <a:xfrm>
            <a:off x="755650" y="5146675"/>
            <a:ext cx="6045300" cy="4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g8584ffac51_0_81:notes"/>
          <p:cNvSpPr/>
          <p:nvPr>
            <p:ph idx="2" type="sldImg"/>
          </p:nvPr>
        </p:nvSpPr>
        <p:spPr>
          <a:xfrm>
            <a:off x="2503488" y="1336675"/>
            <a:ext cx="25494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65f850ef1_0_0:notes"/>
          <p:cNvSpPr txBox="1"/>
          <p:nvPr>
            <p:ph idx="1" type="body"/>
          </p:nvPr>
        </p:nvSpPr>
        <p:spPr>
          <a:xfrm>
            <a:off x="755650" y="5146675"/>
            <a:ext cx="6045300" cy="4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3" name="Google Shape;123;g865f850ef1_0_0:notes"/>
          <p:cNvSpPr/>
          <p:nvPr>
            <p:ph idx="2" type="sldImg"/>
          </p:nvPr>
        </p:nvSpPr>
        <p:spPr>
          <a:xfrm>
            <a:off x="2503488" y="1336675"/>
            <a:ext cx="25494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f8379a520_0_7:notes"/>
          <p:cNvSpPr txBox="1"/>
          <p:nvPr>
            <p:ph idx="1" type="body"/>
          </p:nvPr>
        </p:nvSpPr>
        <p:spPr>
          <a:xfrm>
            <a:off x="755650" y="5146675"/>
            <a:ext cx="6045300" cy="4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g7f8379a520_0_7:notes"/>
          <p:cNvSpPr/>
          <p:nvPr>
            <p:ph idx="2" type="sldImg"/>
          </p:nvPr>
        </p:nvSpPr>
        <p:spPr>
          <a:xfrm>
            <a:off x="2503488" y="1336675"/>
            <a:ext cx="2549400" cy="360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showMasterSp="0" type="obj">
  <p:cSld name="OBJECT"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"/>
          <p:cNvSpPr/>
          <p:nvPr/>
        </p:nvSpPr>
        <p:spPr>
          <a:xfrm>
            <a:off x="0" y="4221262"/>
            <a:ext cx="7559992" cy="630549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6812173" y="9677926"/>
            <a:ext cx="748030" cy="148590"/>
          </a:xfrm>
          <a:custGeom>
            <a:rect b="b" l="l" r="r" t="t"/>
            <a:pathLst>
              <a:path extrusionOk="0" h="148590" w="748029">
                <a:moveTo>
                  <a:pt x="0" y="72072"/>
                </a:moveTo>
                <a:lnTo>
                  <a:pt x="43228" y="88563"/>
                </a:lnTo>
                <a:lnTo>
                  <a:pt x="86914" y="103249"/>
                </a:lnTo>
                <a:lnTo>
                  <a:pt x="131038" y="116036"/>
                </a:lnTo>
                <a:lnTo>
                  <a:pt x="175581" y="126830"/>
                </a:lnTo>
                <a:lnTo>
                  <a:pt x="220524" y="135537"/>
                </a:lnTo>
                <a:lnTo>
                  <a:pt x="265848" y="142063"/>
                </a:lnTo>
                <a:lnTo>
                  <a:pt x="311533" y="146314"/>
                </a:lnTo>
                <a:lnTo>
                  <a:pt x="357561" y="148197"/>
                </a:lnTo>
                <a:lnTo>
                  <a:pt x="403912" y="147616"/>
                </a:lnTo>
                <a:lnTo>
                  <a:pt x="450567" y="144479"/>
                </a:lnTo>
                <a:lnTo>
                  <a:pt x="497507" y="138691"/>
                </a:lnTo>
                <a:lnTo>
                  <a:pt x="544714" y="130159"/>
                </a:lnTo>
                <a:lnTo>
                  <a:pt x="592168" y="118788"/>
                </a:lnTo>
                <a:lnTo>
                  <a:pt x="631552" y="106973"/>
                </a:lnTo>
                <a:lnTo>
                  <a:pt x="300446" y="106973"/>
                </a:lnTo>
                <a:lnTo>
                  <a:pt x="252093" y="106893"/>
                </a:lnTo>
                <a:lnTo>
                  <a:pt x="203057" y="104604"/>
                </a:lnTo>
                <a:lnTo>
                  <a:pt x="153332" y="100041"/>
                </a:lnTo>
                <a:lnTo>
                  <a:pt x="102917" y="93141"/>
                </a:lnTo>
                <a:lnTo>
                  <a:pt x="51807" y="83839"/>
                </a:lnTo>
                <a:lnTo>
                  <a:pt x="0" y="72072"/>
                </a:lnTo>
                <a:close/>
              </a:path>
              <a:path extrusionOk="0" h="148590" w="748029">
                <a:moveTo>
                  <a:pt x="747818" y="0"/>
                </a:moveTo>
                <a:lnTo>
                  <a:pt x="705448" y="18817"/>
                </a:lnTo>
                <a:lnTo>
                  <a:pt x="663087" y="35745"/>
                </a:lnTo>
                <a:lnTo>
                  <a:pt x="620074" y="51038"/>
                </a:lnTo>
                <a:lnTo>
                  <a:pt x="576407" y="64634"/>
                </a:lnTo>
                <a:lnTo>
                  <a:pt x="532081" y="76468"/>
                </a:lnTo>
                <a:lnTo>
                  <a:pt x="487093" y="86476"/>
                </a:lnTo>
                <a:lnTo>
                  <a:pt x="441439" y="94595"/>
                </a:lnTo>
                <a:lnTo>
                  <a:pt x="395115" y="100760"/>
                </a:lnTo>
                <a:lnTo>
                  <a:pt x="348119" y="104907"/>
                </a:lnTo>
                <a:lnTo>
                  <a:pt x="300446" y="106973"/>
                </a:lnTo>
                <a:lnTo>
                  <a:pt x="631552" y="106973"/>
                </a:lnTo>
                <a:lnTo>
                  <a:pt x="639849" y="104484"/>
                </a:lnTo>
                <a:lnTo>
                  <a:pt x="687739" y="87154"/>
                </a:lnTo>
                <a:lnTo>
                  <a:pt x="735819" y="66703"/>
                </a:lnTo>
                <a:lnTo>
                  <a:pt x="747818" y="60818"/>
                </a:lnTo>
                <a:lnTo>
                  <a:pt x="747818" y="0"/>
                </a:lnTo>
                <a:close/>
              </a:path>
            </a:pathLst>
          </a:custGeom>
          <a:solidFill>
            <a:srgbClr val="0B203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5172176" y="535584"/>
            <a:ext cx="1793443" cy="7074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5480565" y="530000"/>
            <a:ext cx="1113868" cy="52705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 txBox="1"/>
          <p:nvPr>
            <p:ph type="title"/>
          </p:nvPr>
        </p:nvSpPr>
        <p:spPr>
          <a:xfrm>
            <a:off x="746414" y="2706437"/>
            <a:ext cx="6070020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>
                <a:solidFill>
                  <a:srgbClr val="747474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showMasterSp="0">
  <p:cSld name="Title Only"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/>
          <p:nvPr/>
        </p:nvSpPr>
        <p:spPr>
          <a:xfrm>
            <a:off x="0" y="4228302"/>
            <a:ext cx="7559992" cy="6299552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2"/>
          <p:cNvSpPr/>
          <p:nvPr/>
        </p:nvSpPr>
        <p:spPr>
          <a:xfrm>
            <a:off x="0" y="5890726"/>
            <a:ext cx="2254250" cy="412115"/>
          </a:xfrm>
          <a:custGeom>
            <a:rect b="b" l="l" r="r" t="t"/>
            <a:pathLst>
              <a:path extrusionOk="0" h="412114" w="2254250">
                <a:moveTo>
                  <a:pt x="0" y="0"/>
                </a:moveTo>
                <a:lnTo>
                  <a:pt x="0" y="13926"/>
                </a:lnTo>
                <a:lnTo>
                  <a:pt x="1125310" y="183672"/>
                </a:lnTo>
                <a:lnTo>
                  <a:pt x="1473095" y="243855"/>
                </a:lnTo>
                <a:lnTo>
                  <a:pt x="1719477" y="291159"/>
                </a:lnTo>
                <a:lnTo>
                  <a:pt x="1915089" y="332169"/>
                </a:lnTo>
                <a:lnTo>
                  <a:pt x="2109177" y="376410"/>
                </a:lnTo>
                <a:lnTo>
                  <a:pt x="2253634" y="411943"/>
                </a:lnTo>
                <a:lnTo>
                  <a:pt x="2108307" y="374791"/>
                </a:lnTo>
                <a:lnTo>
                  <a:pt x="1961839" y="339732"/>
                </a:lnTo>
                <a:lnTo>
                  <a:pt x="1764956" y="296000"/>
                </a:lnTo>
                <a:lnTo>
                  <a:pt x="1516642" y="245707"/>
                </a:lnTo>
                <a:lnTo>
                  <a:pt x="1216062" y="190911"/>
                </a:lnTo>
                <a:lnTo>
                  <a:pt x="812251" y="125429"/>
                </a:lnTo>
                <a:lnTo>
                  <a:pt x="356088" y="59061"/>
                </a:lnTo>
                <a:lnTo>
                  <a:pt x="0" y="0"/>
                </a:lnTo>
                <a:close/>
              </a:path>
            </a:pathLst>
          </a:custGeom>
          <a:solidFill>
            <a:srgbClr val="0B203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2"/>
          <p:cNvSpPr/>
          <p:nvPr/>
        </p:nvSpPr>
        <p:spPr>
          <a:xfrm>
            <a:off x="6812173" y="9677926"/>
            <a:ext cx="748030" cy="148590"/>
          </a:xfrm>
          <a:custGeom>
            <a:rect b="b" l="l" r="r" t="t"/>
            <a:pathLst>
              <a:path extrusionOk="0" h="148590" w="748029">
                <a:moveTo>
                  <a:pt x="0" y="72072"/>
                </a:moveTo>
                <a:lnTo>
                  <a:pt x="43228" y="88563"/>
                </a:lnTo>
                <a:lnTo>
                  <a:pt x="86914" y="103249"/>
                </a:lnTo>
                <a:lnTo>
                  <a:pt x="131038" y="116036"/>
                </a:lnTo>
                <a:lnTo>
                  <a:pt x="175581" y="126830"/>
                </a:lnTo>
                <a:lnTo>
                  <a:pt x="220524" y="135537"/>
                </a:lnTo>
                <a:lnTo>
                  <a:pt x="265848" y="142063"/>
                </a:lnTo>
                <a:lnTo>
                  <a:pt x="311533" y="146314"/>
                </a:lnTo>
                <a:lnTo>
                  <a:pt x="357561" y="148197"/>
                </a:lnTo>
                <a:lnTo>
                  <a:pt x="403912" y="147616"/>
                </a:lnTo>
                <a:lnTo>
                  <a:pt x="450567" y="144479"/>
                </a:lnTo>
                <a:lnTo>
                  <a:pt x="497507" y="138691"/>
                </a:lnTo>
                <a:lnTo>
                  <a:pt x="544714" y="130159"/>
                </a:lnTo>
                <a:lnTo>
                  <a:pt x="592168" y="118788"/>
                </a:lnTo>
                <a:lnTo>
                  <a:pt x="631552" y="106973"/>
                </a:lnTo>
                <a:lnTo>
                  <a:pt x="300446" y="106973"/>
                </a:lnTo>
                <a:lnTo>
                  <a:pt x="252093" y="106893"/>
                </a:lnTo>
                <a:lnTo>
                  <a:pt x="203057" y="104604"/>
                </a:lnTo>
                <a:lnTo>
                  <a:pt x="153332" y="100041"/>
                </a:lnTo>
                <a:lnTo>
                  <a:pt x="102917" y="93141"/>
                </a:lnTo>
                <a:lnTo>
                  <a:pt x="51807" y="83839"/>
                </a:lnTo>
                <a:lnTo>
                  <a:pt x="0" y="72072"/>
                </a:lnTo>
                <a:close/>
              </a:path>
              <a:path extrusionOk="0" h="148590" w="748029">
                <a:moveTo>
                  <a:pt x="747818" y="0"/>
                </a:moveTo>
                <a:lnTo>
                  <a:pt x="705448" y="18817"/>
                </a:lnTo>
                <a:lnTo>
                  <a:pt x="663087" y="35745"/>
                </a:lnTo>
                <a:lnTo>
                  <a:pt x="620074" y="51038"/>
                </a:lnTo>
                <a:lnTo>
                  <a:pt x="576407" y="64634"/>
                </a:lnTo>
                <a:lnTo>
                  <a:pt x="532081" y="76468"/>
                </a:lnTo>
                <a:lnTo>
                  <a:pt x="487093" y="86476"/>
                </a:lnTo>
                <a:lnTo>
                  <a:pt x="441439" y="94595"/>
                </a:lnTo>
                <a:lnTo>
                  <a:pt x="395115" y="100760"/>
                </a:lnTo>
                <a:lnTo>
                  <a:pt x="348119" y="104907"/>
                </a:lnTo>
                <a:lnTo>
                  <a:pt x="300446" y="106973"/>
                </a:lnTo>
                <a:lnTo>
                  <a:pt x="631552" y="106973"/>
                </a:lnTo>
                <a:lnTo>
                  <a:pt x="639849" y="104484"/>
                </a:lnTo>
                <a:lnTo>
                  <a:pt x="687739" y="87154"/>
                </a:lnTo>
                <a:lnTo>
                  <a:pt x="735819" y="66703"/>
                </a:lnTo>
                <a:lnTo>
                  <a:pt x="747818" y="60818"/>
                </a:lnTo>
                <a:lnTo>
                  <a:pt x="747818" y="0"/>
                </a:lnTo>
                <a:close/>
              </a:path>
            </a:pathLst>
          </a:custGeom>
          <a:solidFill>
            <a:srgbClr val="0B203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5948140"/>
            <a:ext cx="4932680" cy="1152525"/>
          </a:xfrm>
          <a:custGeom>
            <a:rect b="b" l="l" r="r" t="t"/>
            <a:pathLst>
              <a:path extrusionOk="0" h="1152525" w="4932680">
                <a:moveTo>
                  <a:pt x="0" y="0"/>
                </a:moveTo>
                <a:lnTo>
                  <a:pt x="0" y="43074"/>
                </a:lnTo>
                <a:lnTo>
                  <a:pt x="241821" y="101817"/>
                </a:lnTo>
                <a:lnTo>
                  <a:pt x="685775" y="216833"/>
                </a:lnTo>
                <a:lnTo>
                  <a:pt x="2414288" y="695186"/>
                </a:lnTo>
                <a:lnTo>
                  <a:pt x="2905602" y="821634"/>
                </a:lnTo>
                <a:lnTo>
                  <a:pt x="3248050" y="902529"/>
                </a:lnTo>
                <a:lnTo>
                  <a:pt x="3491743" y="955421"/>
                </a:lnTo>
                <a:lnTo>
                  <a:pt x="3734565" y="1003563"/>
                </a:lnTo>
                <a:lnTo>
                  <a:pt x="3928130" y="1038256"/>
                </a:lnTo>
                <a:lnTo>
                  <a:pt x="4121028" y="1069222"/>
                </a:lnTo>
                <a:lnTo>
                  <a:pt x="4265232" y="1089817"/>
                </a:lnTo>
                <a:lnTo>
                  <a:pt x="4409011" y="1108017"/>
                </a:lnTo>
                <a:lnTo>
                  <a:pt x="4552345" y="1123691"/>
                </a:lnTo>
                <a:lnTo>
                  <a:pt x="4695212" y="1136711"/>
                </a:lnTo>
                <a:lnTo>
                  <a:pt x="4837591" y="1146949"/>
                </a:lnTo>
                <a:lnTo>
                  <a:pt x="4932229" y="1152165"/>
                </a:lnTo>
                <a:lnTo>
                  <a:pt x="4837486" y="1146117"/>
                </a:lnTo>
                <a:lnTo>
                  <a:pt x="4694957" y="1134661"/>
                </a:lnTo>
                <a:lnTo>
                  <a:pt x="4551946" y="1120454"/>
                </a:lnTo>
                <a:lnTo>
                  <a:pt x="4408475" y="1103621"/>
                </a:lnTo>
                <a:lnTo>
                  <a:pt x="4264565" y="1084288"/>
                </a:lnTo>
                <a:lnTo>
                  <a:pt x="4120235" y="1062579"/>
                </a:lnTo>
                <a:lnTo>
                  <a:pt x="3927180" y="1030155"/>
                </a:lnTo>
                <a:lnTo>
                  <a:pt x="3733465" y="994027"/>
                </a:lnTo>
                <a:lnTo>
                  <a:pt x="3490468" y="944109"/>
                </a:lnTo>
                <a:lnTo>
                  <a:pt x="3246613" y="889446"/>
                </a:lnTo>
                <a:lnTo>
                  <a:pt x="2903956" y="806048"/>
                </a:lnTo>
                <a:lnTo>
                  <a:pt x="2461621" y="689380"/>
                </a:lnTo>
                <a:lnTo>
                  <a:pt x="584239" y="154153"/>
                </a:lnTo>
                <a:lnTo>
                  <a:pt x="140304" y="35583"/>
                </a:lnTo>
                <a:lnTo>
                  <a:pt x="0" y="0"/>
                </a:lnTo>
                <a:close/>
              </a:path>
            </a:pathLst>
          </a:custGeom>
          <a:solidFill>
            <a:srgbClr val="0B203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2"/>
          <p:cNvSpPr/>
          <p:nvPr/>
        </p:nvSpPr>
        <p:spPr>
          <a:xfrm>
            <a:off x="4932230" y="6537801"/>
            <a:ext cx="2628265" cy="573405"/>
          </a:xfrm>
          <a:custGeom>
            <a:rect b="b" l="l" r="r" t="t"/>
            <a:pathLst>
              <a:path extrusionOk="0" h="573404" w="2628265">
                <a:moveTo>
                  <a:pt x="0" y="562509"/>
                </a:moveTo>
                <a:lnTo>
                  <a:pt x="118853" y="568201"/>
                </a:lnTo>
                <a:lnTo>
                  <a:pt x="152923" y="569497"/>
                </a:lnTo>
                <a:lnTo>
                  <a:pt x="254526" y="572163"/>
                </a:lnTo>
                <a:lnTo>
                  <a:pt x="355842" y="573180"/>
                </a:lnTo>
                <a:lnTo>
                  <a:pt x="456864" y="572501"/>
                </a:lnTo>
                <a:lnTo>
                  <a:pt x="557947" y="570066"/>
                </a:lnTo>
                <a:lnTo>
                  <a:pt x="311882" y="570066"/>
                </a:lnTo>
                <a:lnTo>
                  <a:pt x="208219" y="569256"/>
                </a:lnTo>
                <a:lnTo>
                  <a:pt x="156274" y="568201"/>
                </a:lnTo>
                <a:lnTo>
                  <a:pt x="52163" y="564821"/>
                </a:lnTo>
                <a:lnTo>
                  <a:pt x="0" y="562509"/>
                </a:lnTo>
                <a:close/>
              </a:path>
              <a:path extrusionOk="0" h="573404" w="2628265">
                <a:moveTo>
                  <a:pt x="2627761" y="0"/>
                </a:moveTo>
                <a:lnTo>
                  <a:pt x="2582363" y="23509"/>
                </a:lnTo>
                <a:lnTo>
                  <a:pt x="2538157" y="45912"/>
                </a:lnTo>
                <a:lnTo>
                  <a:pt x="2493822" y="67900"/>
                </a:lnTo>
                <a:lnTo>
                  <a:pt x="2449357" y="89468"/>
                </a:lnTo>
                <a:lnTo>
                  <a:pt x="2404759" y="110614"/>
                </a:lnTo>
                <a:lnTo>
                  <a:pt x="2360026" y="131332"/>
                </a:lnTo>
                <a:lnTo>
                  <a:pt x="2315156" y="151618"/>
                </a:lnTo>
                <a:lnTo>
                  <a:pt x="2270147" y="171468"/>
                </a:lnTo>
                <a:lnTo>
                  <a:pt x="2224998" y="190879"/>
                </a:lnTo>
                <a:lnTo>
                  <a:pt x="2179705" y="209844"/>
                </a:lnTo>
                <a:lnTo>
                  <a:pt x="2134266" y="228362"/>
                </a:lnTo>
                <a:lnTo>
                  <a:pt x="2088681" y="246426"/>
                </a:lnTo>
                <a:lnTo>
                  <a:pt x="2042946" y="264034"/>
                </a:lnTo>
                <a:lnTo>
                  <a:pt x="1997059" y="281180"/>
                </a:lnTo>
                <a:lnTo>
                  <a:pt x="1951019" y="297861"/>
                </a:lnTo>
                <a:lnTo>
                  <a:pt x="1904823" y="314073"/>
                </a:lnTo>
                <a:lnTo>
                  <a:pt x="1858469" y="329810"/>
                </a:lnTo>
                <a:lnTo>
                  <a:pt x="1811955" y="345070"/>
                </a:lnTo>
                <a:lnTo>
                  <a:pt x="1765279" y="359847"/>
                </a:lnTo>
                <a:lnTo>
                  <a:pt x="1718439" y="374138"/>
                </a:lnTo>
                <a:lnTo>
                  <a:pt x="1671433" y="387938"/>
                </a:lnTo>
                <a:lnTo>
                  <a:pt x="1624259" y="401243"/>
                </a:lnTo>
                <a:lnTo>
                  <a:pt x="1576914" y="414049"/>
                </a:lnTo>
                <a:lnTo>
                  <a:pt x="1529397" y="426352"/>
                </a:lnTo>
                <a:lnTo>
                  <a:pt x="1479741" y="438613"/>
                </a:lnTo>
                <a:lnTo>
                  <a:pt x="1429984" y="450280"/>
                </a:lnTo>
                <a:lnTo>
                  <a:pt x="1380128" y="461362"/>
                </a:lnTo>
                <a:lnTo>
                  <a:pt x="1330172" y="471864"/>
                </a:lnTo>
                <a:lnTo>
                  <a:pt x="1280119" y="481793"/>
                </a:lnTo>
                <a:lnTo>
                  <a:pt x="1229968" y="491154"/>
                </a:lnTo>
                <a:lnTo>
                  <a:pt x="1179722" y="499955"/>
                </a:lnTo>
                <a:lnTo>
                  <a:pt x="1129381" y="508203"/>
                </a:lnTo>
                <a:lnTo>
                  <a:pt x="1078947" y="515902"/>
                </a:lnTo>
                <a:lnTo>
                  <a:pt x="1028419" y="523061"/>
                </a:lnTo>
                <a:lnTo>
                  <a:pt x="977800" y="529684"/>
                </a:lnTo>
                <a:lnTo>
                  <a:pt x="927090" y="535780"/>
                </a:lnTo>
                <a:lnTo>
                  <a:pt x="876291" y="541354"/>
                </a:lnTo>
                <a:lnTo>
                  <a:pt x="825403" y="546412"/>
                </a:lnTo>
                <a:lnTo>
                  <a:pt x="723366" y="555008"/>
                </a:lnTo>
                <a:lnTo>
                  <a:pt x="620987" y="561620"/>
                </a:lnTo>
                <a:lnTo>
                  <a:pt x="518275" y="566299"/>
                </a:lnTo>
                <a:lnTo>
                  <a:pt x="454847" y="568201"/>
                </a:lnTo>
                <a:lnTo>
                  <a:pt x="415237" y="569098"/>
                </a:lnTo>
                <a:lnTo>
                  <a:pt x="311882" y="570066"/>
                </a:lnTo>
                <a:lnTo>
                  <a:pt x="557947" y="570066"/>
                </a:lnTo>
                <a:lnTo>
                  <a:pt x="607832" y="568201"/>
                </a:lnTo>
                <a:lnTo>
                  <a:pt x="708085" y="563079"/>
                </a:lnTo>
                <a:lnTo>
                  <a:pt x="808019" y="556097"/>
                </a:lnTo>
                <a:lnTo>
                  <a:pt x="907624" y="547210"/>
                </a:lnTo>
                <a:lnTo>
                  <a:pt x="957301" y="542037"/>
                </a:lnTo>
                <a:lnTo>
                  <a:pt x="1006894" y="536370"/>
                </a:lnTo>
                <a:lnTo>
                  <a:pt x="1056400" y="530203"/>
                </a:lnTo>
                <a:lnTo>
                  <a:pt x="1105820" y="523531"/>
                </a:lnTo>
                <a:lnTo>
                  <a:pt x="1155151" y="516347"/>
                </a:lnTo>
                <a:lnTo>
                  <a:pt x="1204394" y="508646"/>
                </a:lnTo>
                <a:lnTo>
                  <a:pt x="1253548" y="500422"/>
                </a:lnTo>
                <a:lnTo>
                  <a:pt x="1302610" y="491669"/>
                </a:lnTo>
                <a:lnTo>
                  <a:pt x="1351581" y="482380"/>
                </a:lnTo>
                <a:lnTo>
                  <a:pt x="1400459" y="472552"/>
                </a:lnTo>
                <a:lnTo>
                  <a:pt x="1449244" y="462177"/>
                </a:lnTo>
                <a:lnTo>
                  <a:pt x="1497934" y="451249"/>
                </a:lnTo>
                <a:lnTo>
                  <a:pt x="1546529" y="439763"/>
                </a:lnTo>
                <a:lnTo>
                  <a:pt x="1594392" y="427887"/>
                </a:lnTo>
                <a:lnTo>
                  <a:pt x="1642087" y="415506"/>
                </a:lnTo>
                <a:lnTo>
                  <a:pt x="1689616" y="402625"/>
                </a:lnTo>
                <a:lnTo>
                  <a:pt x="1736982" y="389247"/>
                </a:lnTo>
                <a:lnTo>
                  <a:pt x="1784186" y="375377"/>
                </a:lnTo>
                <a:lnTo>
                  <a:pt x="1831231" y="361019"/>
                </a:lnTo>
                <a:lnTo>
                  <a:pt x="1878119" y="346178"/>
                </a:lnTo>
                <a:lnTo>
                  <a:pt x="1924851" y="330858"/>
                </a:lnTo>
                <a:lnTo>
                  <a:pt x="1971430" y="315063"/>
                </a:lnTo>
                <a:lnTo>
                  <a:pt x="2017858" y="298798"/>
                </a:lnTo>
                <a:lnTo>
                  <a:pt x="2064137" y="282067"/>
                </a:lnTo>
                <a:lnTo>
                  <a:pt x="2110270" y="264875"/>
                </a:lnTo>
                <a:lnTo>
                  <a:pt x="2156257" y="247225"/>
                </a:lnTo>
                <a:lnTo>
                  <a:pt x="2202102" y="229122"/>
                </a:lnTo>
                <a:lnTo>
                  <a:pt x="2247806" y="210570"/>
                </a:lnTo>
                <a:lnTo>
                  <a:pt x="2293372" y="191574"/>
                </a:lnTo>
                <a:lnTo>
                  <a:pt x="2338801" y="172138"/>
                </a:lnTo>
                <a:lnTo>
                  <a:pt x="2384096" y="152267"/>
                </a:lnTo>
                <a:lnTo>
                  <a:pt x="2429259" y="131964"/>
                </a:lnTo>
                <a:lnTo>
                  <a:pt x="2474292" y="111234"/>
                </a:lnTo>
                <a:lnTo>
                  <a:pt x="2519196" y="90082"/>
                </a:lnTo>
                <a:lnTo>
                  <a:pt x="2563975" y="68511"/>
                </a:lnTo>
                <a:lnTo>
                  <a:pt x="2608630" y="46527"/>
                </a:lnTo>
                <a:lnTo>
                  <a:pt x="2627761" y="36906"/>
                </a:lnTo>
                <a:lnTo>
                  <a:pt x="2627761" y="0"/>
                </a:lnTo>
                <a:close/>
              </a:path>
            </a:pathLst>
          </a:custGeom>
          <a:solidFill>
            <a:srgbClr val="0B203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2"/>
          <p:cNvSpPr/>
          <p:nvPr/>
        </p:nvSpPr>
        <p:spPr>
          <a:xfrm>
            <a:off x="0" y="7323221"/>
            <a:ext cx="7560309" cy="1511300"/>
          </a:xfrm>
          <a:custGeom>
            <a:rect b="b" l="l" r="r" t="t"/>
            <a:pathLst>
              <a:path extrusionOk="0" h="1511300" w="7560309">
                <a:moveTo>
                  <a:pt x="6149709" y="1498600"/>
                </a:moveTo>
                <a:lnTo>
                  <a:pt x="5661396" y="1498600"/>
                </a:lnTo>
                <a:lnTo>
                  <a:pt x="5710006" y="1511300"/>
                </a:lnTo>
                <a:lnTo>
                  <a:pt x="6097770" y="1511300"/>
                </a:lnTo>
                <a:lnTo>
                  <a:pt x="6149709" y="1498600"/>
                </a:lnTo>
                <a:close/>
              </a:path>
              <a:path extrusionOk="0" h="1511300" w="7560309">
                <a:moveTo>
                  <a:pt x="5265348" y="1358900"/>
                </a:moveTo>
                <a:lnTo>
                  <a:pt x="4950904" y="1358900"/>
                </a:lnTo>
                <a:lnTo>
                  <a:pt x="5145577" y="1409700"/>
                </a:lnTo>
                <a:lnTo>
                  <a:pt x="5358930" y="1460500"/>
                </a:lnTo>
                <a:lnTo>
                  <a:pt x="5410724" y="1460500"/>
                </a:lnTo>
                <a:lnTo>
                  <a:pt x="5562710" y="1498600"/>
                </a:lnTo>
                <a:lnTo>
                  <a:pt x="6201213" y="1498600"/>
                </a:lnTo>
                <a:lnTo>
                  <a:pt x="6252274" y="1485900"/>
                </a:lnTo>
                <a:lnTo>
                  <a:pt x="6302886" y="1485900"/>
                </a:lnTo>
                <a:lnTo>
                  <a:pt x="6500699" y="1435100"/>
                </a:lnTo>
                <a:lnTo>
                  <a:pt x="6524828" y="1422400"/>
                </a:lnTo>
                <a:lnTo>
                  <a:pt x="5726839" y="1422400"/>
                </a:lnTo>
                <a:lnTo>
                  <a:pt x="5677412" y="1409700"/>
                </a:lnTo>
                <a:lnTo>
                  <a:pt x="5577324" y="1409700"/>
                </a:lnTo>
                <a:lnTo>
                  <a:pt x="5526711" y="1397000"/>
                </a:lnTo>
                <a:lnTo>
                  <a:pt x="5475751" y="1397000"/>
                </a:lnTo>
                <a:lnTo>
                  <a:pt x="5424469" y="1384300"/>
                </a:lnTo>
                <a:lnTo>
                  <a:pt x="5371596" y="1384300"/>
                </a:lnTo>
                <a:lnTo>
                  <a:pt x="5265348" y="1358900"/>
                </a:lnTo>
                <a:close/>
              </a:path>
              <a:path extrusionOk="0" h="1511300" w="7560309">
                <a:moveTo>
                  <a:pt x="7559992" y="558800"/>
                </a:moveTo>
                <a:lnTo>
                  <a:pt x="7557031" y="558800"/>
                </a:lnTo>
                <a:lnTo>
                  <a:pt x="7526453" y="596900"/>
                </a:lnTo>
                <a:lnTo>
                  <a:pt x="7495439" y="635000"/>
                </a:lnTo>
                <a:lnTo>
                  <a:pt x="7463975" y="660400"/>
                </a:lnTo>
                <a:lnTo>
                  <a:pt x="7432048" y="698500"/>
                </a:lnTo>
                <a:lnTo>
                  <a:pt x="7399645" y="736600"/>
                </a:lnTo>
                <a:lnTo>
                  <a:pt x="7366752" y="762000"/>
                </a:lnTo>
                <a:lnTo>
                  <a:pt x="7333357" y="800100"/>
                </a:lnTo>
                <a:lnTo>
                  <a:pt x="7299446" y="825500"/>
                </a:lnTo>
                <a:lnTo>
                  <a:pt x="7265005" y="863600"/>
                </a:lnTo>
                <a:lnTo>
                  <a:pt x="7230022" y="889000"/>
                </a:lnTo>
                <a:lnTo>
                  <a:pt x="7194483" y="914400"/>
                </a:lnTo>
                <a:lnTo>
                  <a:pt x="7158375" y="952500"/>
                </a:lnTo>
                <a:lnTo>
                  <a:pt x="7121685" y="977900"/>
                </a:lnTo>
                <a:lnTo>
                  <a:pt x="7084399" y="1003300"/>
                </a:lnTo>
                <a:lnTo>
                  <a:pt x="7046504" y="1028700"/>
                </a:lnTo>
                <a:lnTo>
                  <a:pt x="7007987" y="1054100"/>
                </a:lnTo>
                <a:lnTo>
                  <a:pt x="6968834" y="1092200"/>
                </a:lnTo>
                <a:lnTo>
                  <a:pt x="6929033" y="1117600"/>
                </a:lnTo>
                <a:lnTo>
                  <a:pt x="6888570" y="1130300"/>
                </a:lnTo>
                <a:lnTo>
                  <a:pt x="6847432" y="1155700"/>
                </a:lnTo>
                <a:lnTo>
                  <a:pt x="6805605" y="1181100"/>
                </a:lnTo>
                <a:lnTo>
                  <a:pt x="6719833" y="1231900"/>
                </a:lnTo>
                <a:lnTo>
                  <a:pt x="6675861" y="1244600"/>
                </a:lnTo>
                <a:lnTo>
                  <a:pt x="6631147" y="1270000"/>
                </a:lnTo>
                <a:lnTo>
                  <a:pt x="6539442" y="1295400"/>
                </a:lnTo>
                <a:lnTo>
                  <a:pt x="6492424" y="1320800"/>
                </a:lnTo>
                <a:lnTo>
                  <a:pt x="6395991" y="1346200"/>
                </a:lnTo>
                <a:lnTo>
                  <a:pt x="6193163" y="1397000"/>
                </a:lnTo>
                <a:lnTo>
                  <a:pt x="6140304" y="1397000"/>
                </a:lnTo>
                <a:lnTo>
                  <a:pt x="6086557" y="1409700"/>
                </a:lnTo>
                <a:lnTo>
                  <a:pt x="5976348" y="1409700"/>
                </a:lnTo>
                <a:lnTo>
                  <a:pt x="5919858" y="1422400"/>
                </a:lnTo>
                <a:lnTo>
                  <a:pt x="6524828" y="1422400"/>
                </a:lnTo>
                <a:lnTo>
                  <a:pt x="6548958" y="1409700"/>
                </a:lnTo>
                <a:lnTo>
                  <a:pt x="6596724" y="1397000"/>
                </a:lnTo>
                <a:lnTo>
                  <a:pt x="6643991" y="1371600"/>
                </a:lnTo>
                <a:lnTo>
                  <a:pt x="6690752" y="1358900"/>
                </a:lnTo>
                <a:lnTo>
                  <a:pt x="6782725" y="1308100"/>
                </a:lnTo>
                <a:lnTo>
                  <a:pt x="6827924" y="1295400"/>
                </a:lnTo>
                <a:lnTo>
                  <a:pt x="6872587" y="1270000"/>
                </a:lnTo>
                <a:lnTo>
                  <a:pt x="6916708" y="1231900"/>
                </a:lnTo>
                <a:lnTo>
                  <a:pt x="6960280" y="1206500"/>
                </a:lnTo>
                <a:lnTo>
                  <a:pt x="7012290" y="1181100"/>
                </a:lnTo>
                <a:lnTo>
                  <a:pt x="7062627" y="1143000"/>
                </a:lnTo>
                <a:lnTo>
                  <a:pt x="7111337" y="1104900"/>
                </a:lnTo>
                <a:lnTo>
                  <a:pt x="7158468" y="1066800"/>
                </a:lnTo>
                <a:lnTo>
                  <a:pt x="7204065" y="1041400"/>
                </a:lnTo>
                <a:lnTo>
                  <a:pt x="7248173" y="1003300"/>
                </a:lnTo>
                <a:lnTo>
                  <a:pt x="7290841" y="965200"/>
                </a:lnTo>
                <a:lnTo>
                  <a:pt x="7332113" y="927100"/>
                </a:lnTo>
                <a:lnTo>
                  <a:pt x="7372036" y="889000"/>
                </a:lnTo>
                <a:lnTo>
                  <a:pt x="7410656" y="850900"/>
                </a:lnTo>
                <a:lnTo>
                  <a:pt x="7448019" y="812800"/>
                </a:lnTo>
                <a:lnTo>
                  <a:pt x="7484172" y="787400"/>
                </a:lnTo>
                <a:lnTo>
                  <a:pt x="7519160" y="749300"/>
                </a:lnTo>
                <a:lnTo>
                  <a:pt x="7553031" y="711200"/>
                </a:lnTo>
                <a:lnTo>
                  <a:pt x="7559992" y="698500"/>
                </a:lnTo>
                <a:lnTo>
                  <a:pt x="7559992" y="558800"/>
                </a:lnTo>
                <a:close/>
              </a:path>
              <a:path extrusionOk="0" h="1511300" w="7560309">
                <a:moveTo>
                  <a:pt x="1666093" y="190500"/>
                </a:moveTo>
                <a:lnTo>
                  <a:pt x="1211195" y="190500"/>
                </a:lnTo>
                <a:lnTo>
                  <a:pt x="1260492" y="203200"/>
                </a:lnTo>
                <a:lnTo>
                  <a:pt x="1309665" y="203200"/>
                </a:lnTo>
                <a:lnTo>
                  <a:pt x="1407668" y="228600"/>
                </a:lnTo>
                <a:lnTo>
                  <a:pt x="1456511" y="228600"/>
                </a:lnTo>
                <a:lnTo>
                  <a:pt x="1602481" y="266700"/>
                </a:lnTo>
                <a:lnTo>
                  <a:pt x="1650973" y="266700"/>
                </a:lnTo>
                <a:lnTo>
                  <a:pt x="1796044" y="304800"/>
                </a:lnTo>
                <a:lnTo>
                  <a:pt x="1844288" y="304800"/>
                </a:lnTo>
                <a:lnTo>
                  <a:pt x="2133010" y="381000"/>
                </a:lnTo>
                <a:lnTo>
                  <a:pt x="2176448" y="381000"/>
                </a:lnTo>
                <a:lnTo>
                  <a:pt x="2307331" y="419100"/>
                </a:lnTo>
                <a:lnTo>
                  <a:pt x="2404392" y="444500"/>
                </a:lnTo>
                <a:lnTo>
                  <a:pt x="2452652" y="469900"/>
                </a:lnTo>
                <a:lnTo>
                  <a:pt x="2548643" y="495300"/>
                </a:lnTo>
                <a:lnTo>
                  <a:pt x="2596377" y="520700"/>
                </a:lnTo>
                <a:lnTo>
                  <a:pt x="2691336" y="546100"/>
                </a:lnTo>
                <a:lnTo>
                  <a:pt x="2738565" y="571500"/>
                </a:lnTo>
                <a:lnTo>
                  <a:pt x="2785630" y="584200"/>
                </a:lnTo>
                <a:lnTo>
                  <a:pt x="2832533" y="609600"/>
                </a:lnTo>
                <a:lnTo>
                  <a:pt x="2925863" y="635000"/>
                </a:lnTo>
                <a:lnTo>
                  <a:pt x="2972293" y="660400"/>
                </a:lnTo>
                <a:lnTo>
                  <a:pt x="3018571" y="673100"/>
                </a:lnTo>
                <a:lnTo>
                  <a:pt x="3064698" y="698500"/>
                </a:lnTo>
                <a:lnTo>
                  <a:pt x="3110677" y="711200"/>
                </a:lnTo>
                <a:lnTo>
                  <a:pt x="3156509" y="736600"/>
                </a:lnTo>
                <a:lnTo>
                  <a:pt x="3202197" y="749300"/>
                </a:lnTo>
                <a:lnTo>
                  <a:pt x="3247744" y="774700"/>
                </a:lnTo>
                <a:lnTo>
                  <a:pt x="3293151" y="787400"/>
                </a:lnTo>
                <a:lnTo>
                  <a:pt x="3476917" y="863600"/>
                </a:lnTo>
                <a:lnTo>
                  <a:pt x="3523616" y="889000"/>
                </a:lnTo>
                <a:lnTo>
                  <a:pt x="3570343" y="901700"/>
                </a:lnTo>
                <a:lnTo>
                  <a:pt x="3617107" y="927100"/>
                </a:lnTo>
                <a:lnTo>
                  <a:pt x="3667244" y="939800"/>
                </a:lnTo>
                <a:lnTo>
                  <a:pt x="3716985" y="965200"/>
                </a:lnTo>
                <a:lnTo>
                  <a:pt x="3766357" y="977900"/>
                </a:lnTo>
                <a:lnTo>
                  <a:pt x="3815381" y="1003300"/>
                </a:lnTo>
                <a:lnTo>
                  <a:pt x="3864084" y="1016000"/>
                </a:lnTo>
                <a:lnTo>
                  <a:pt x="3912488" y="1041400"/>
                </a:lnTo>
                <a:lnTo>
                  <a:pt x="3960619" y="1054100"/>
                </a:lnTo>
                <a:lnTo>
                  <a:pt x="4008500" y="1079500"/>
                </a:lnTo>
                <a:lnTo>
                  <a:pt x="4103609" y="1104900"/>
                </a:lnTo>
                <a:lnTo>
                  <a:pt x="4150885" y="1130300"/>
                </a:lnTo>
                <a:lnTo>
                  <a:pt x="4245004" y="1155700"/>
                </a:lnTo>
                <a:lnTo>
                  <a:pt x="4291894" y="1181100"/>
                </a:lnTo>
                <a:lnTo>
                  <a:pt x="4478891" y="1231900"/>
                </a:lnTo>
                <a:lnTo>
                  <a:pt x="4525621" y="1257300"/>
                </a:lnTo>
                <a:lnTo>
                  <a:pt x="4902940" y="1358900"/>
                </a:lnTo>
                <a:lnTo>
                  <a:pt x="5212213" y="1358900"/>
                </a:lnTo>
                <a:lnTo>
                  <a:pt x="5057776" y="1320800"/>
                </a:lnTo>
                <a:lnTo>
                  <a:pt x="5007641" y="1295400"/>
                </a:lnTo>
                <a:lnTo>
                  <a:pt x="4908623" y="1270000"/>
                </a:lnTo>
                <a:lnTo>
                  <a:pt x="4859768" y="1244600"/>
                </a:lnTo>
                <a:lnTo>
                  <a:pt x="4763440" y="1219200"/>
                </a:lnTo>
                <a:lnTo>
                  <a:pt x="4715994" y="1193800"/>
                </a:lnTo>
                <a:lnTo>
                  <a:pt x="4669045" y="1181100"/>
                </a:lnTo>
                <a:lnTo>
                  <a:pt x="4622609" y="1155700"/>
                </a:lnTo>
                <a:lnTo>
                  <a:pt x="4531327" y="1130300"/>
                </a:lnTo>
                <a:lnTo>
                  <a:pt x="4486510" y="1104900"/>
                </a:lnTo>
                <a:lnTo>
                  <a:pt x="4442262" y="1092200"/>
                </a:lnTo>
                <a:lnTo>
                  <a:pt x="4398596" y="1066800"/>
                </a:lnTo>
                <a:lnTo>
                  <a:pt x="4355526" y="1054100"/>
                </a:lnTo>
                <a:lnTo>
                  <a:pt x="4258994" y="1016000"/>
                </a:lnTo>
                <a:lnTo>
                  <a:pt x="4205816" y="990600"/>
                </a:lnTo>
                <a:lnTo>
                  <a:pt x="4148433" y="965200"/>
                </a:lnTo>
                <a:lnTo>
                  <a:pt x="4091773" y="952500"/>
                </a:lnTo>
                <a:lnTo>
                  <a:pt x="3980538" y="901700"/>
                </a:lnTo>
                <a:lnTo>
                  <a:pt x="3925926" y="889000"/>
                </a:lnTo>
                <a:lnTo>
                  <a:pt x="3818612" y="838200"/>
                </a:lnTo>
                <a:lnTo>
                  <a:pt x="3765871" y="825500"/>
                </a:lnTo>
                <a:lnTo>
                  <a:pt x="3713716" y="800100"/>
                </a:lnTo>
                <a:lnTo>
                  <a:pt x="3662125" y="787400"/>
                </a:lnTo>
                <a:lnTo>
                  <a:pt x="3611081" y="762000"/>
                </a:lnTo>
                <a:lnTo>
                  <a:pt x="3560562" y="749300"/>
                </a:lnTo>
                <a:lnTo>
                  <a:pt x="3510550" y="723900"/>
                </a:lnTo>
                <a:lnTo>
                  <a:pt x="3411968" y="698500"/>
                </a:lnTo>
                <a:lnTo>
                  <a:pt x="3363359" y="673100"/>
                </a:lnTo>
                <a:lnTo>
                  <a:pt x="3267406" y="647700"/>
                </a:lnTo>
                <a:lnTo>
                  <a:pt x="3220023" y="622300"/>
                </a:lnTo>
                <a:lnTo>
                  <a:pt x="2988264" y="558800"/>
                </a:lnTo>
                <a:lnTo>
                  <a:pt x="2942806" y="533400"/>
                </a:lnTo>
                <a:lnTo>
                  <a:pt x="2323993" y="355600"/>
                </a:lnTo>
                <a:lnTo>
                  <a:pt x="2069889" y="292100"/>
                </a:lnTo>
                <a:lnTo>
                  <a:pt x="2020060" y="266700"/>
                </a:lnTo>
                <a:lnTo>
                  <a:pt x="1920641" y="241300"/>
                </a:lnTo>
                <a:lnTo>
                  <a:pt x="1879041" y="241300"/>
                </a:lnTo>
                <a:lnTo>
                  <a:pt x="1794876" y="215900"/>
                </a:lnTo>
                <a:lnTo>
                  <a:pt x="1752294" y="215900"/>
                </a:lnTo>
                <a:lnTo>
                  <a:pt x="1666093" y="190500"/>
                </a:lnTo>
                <a:close/>
              </a:path>
              <a:path extrusionOk="0" h="1511300" w="7560309">
                <a:moveTo>
                  <a:pt x="1444164" y="152400"/>
                </a:moveTo>
                <a:lnTo>
                  <a:pt x="962644" y="152400"/>
                </a:lnTo>
                <a:lnTo>
                  <a:pt x="1062504" y="177800"/>
                </a:lnTo>
                <a:lnTo>
                  <a:pt x="1112208" y="177800"/>
                </a:lnTo>
                <a:lnTo>
                  <a:pt x="1161770" y="190500"/>
                </a:lnTo>
                <a:lnTo>
                  <a:pt x="1622458" y="190500"/>
                </a:lnTo>
                <a:lnTo>
                  <a:pt x="1534077" y="165100"/>
                </a:lnTo>
                <a:lnTo>
                  <a:pt x="1489316" y="165100"/>
                </a:lnTo>
                <a:lnTo>
                  <a:pt x="1444164" y="152400"/>
                </a:lnTo>
                <a:close/>
              </a:path>
              <a:path extrusionOk="0" h="1511300" w="7560309">
                <a:moveTo>
                  <a:pt x="1306280" y="127000"/>
                </a:moveTo>
                <a:lnTo>
                  <a:pt x="760933" y="127000"/>
                </a:lnTo>
                <a:lnTo>
                  <a:pt x="811626" y="139700"/>
                </a:lnTo>
                <a:lnTo>
                  <a:pt x="862137" y="139700"/>
                </a:lnTo>
                <a:lnTo>
                  <a:pt x="912474" y="152400"/>
                </a:lnTo>
                <a:lnTo>
                  <a:pt x="1398612" y="152400"/>
                </a:lnTo>
                <a:lnTo>
                  <a:pt x="1306280" y="127000"/>
                </a:lnTo>
                <a:close/>
              </a:path>
              <a:path extrusionOk="0" h="1511300" w="7560309">
                <a:moveTo>
                  <a:pt x="1212254" y="114300"/>
                </a:moveTo>
                <a:lnTo>
                  <a:pt x="607707" y="114300"/>
                </a:lnTo>
                <a:lnTo>
                  <a:pt x="658980" y="127000"/>
                </a:lnTo>
                <a:lnTo>
                  <a:pt x="1259482" y="127000"/>
                </a:lnTo>
                <a:lnTo>
                  <a:pt x="1212254" y="114300"/>
                </a:lnTo>
                <a:close/>
              </a:path>
              <a:path extrusionOk="0" h="1511300" w="7560309">
                <a:moveTo>
                  <a:pt x="1116471" y="101600"/>
                </a:moveTo>
                <a:lnTo>
                  <a:pt x="504534" y="101600"/>
                </a:lnTo>
                <a:lnTo>
                  <a:pt x="556227" y="114300"/>
                </a:lnTo>
                <a:lnTo>
                  <a:pt x="1164586" y="114300"/>
                </a:lnTo>
                <a:lnTo>
                  <a:pt x="1116471" y="101600"/>
                </a:lnTo>
                <a:close/>
              </a:path>
              <a:path extrusionOk="0" h="1511300" w="7560309">
                <a:moveTo>
                  <a:pt x="1018868" y="88900"/>
                </a:moveTo>
                <a:lnTo>
                  <a:pt x="348114" y="88900"/>
                </a:lnTo>
                <a:lnTo>
                  <a:pt x="400484" y="101600"/>
                </a:lnTo>
                <a:lnTo>
                  <a:pt x="1067901" y="101600"/>
                </a:lnTo>
                <a:lnTo>
                  <a:pt x="1018868" y="88900"/>
                </a:lnTo>
                <a:close/>
              </a:path>
              <a:path extrusionOk="0" h="1511300" w="7560309">
                <a:moveTo>
                  <a:pt x="919380" y="76200"/>
                </a:moveTo>
                <a:lnTo>
                  <a:pt x="189547" y="76200"/>
                </a:lnTo>
                <a:lnTo>
                  <a:pt x="242652" y="88900"/>
                </a:lnTo>
                <a:lnTo>
                  <a:pt x="969363" y="88900"/>
                </a:lnTo>
                <a:lnTo>
                  <a:pt x="919380" y="76200"/>
                </a:lnTo>
                <a:close/>
              </a:path>
              <a:path extrusionOk="0" h="1511300" w="7560309">
                <a:moveTo>
                  <a:pt x="47947" y="0"/>
                </a:moveTo>
                <a:lnTo>
                  <a:pt x="0" y="0"/>
                </a:lnTo>
                <a:lnTo>
                  <a:pt x="0" y="63500"/>
                </a:lnTo>
                <a:lnTo>
                  <a:pt x="28659" y="76200"/>
                </a:lnTo>
                <a:lnTo>
                  <a:pt x="868909" y="76200"/>
                </a:lnTo>
                <a:lnTo>
                  <a:pt x="817943" y="63500"/>
                </a:lnTo>
                <a:lnTo>
                  <a:pt x="714493" y="63500"/>
                </a:lnTo>
                <a:lnTo>
                  <a:pt x="661994" y="50800"/>
                </a:lnTo>
                <a:lnTo>
                  <a:pt x="608967" y="50800"/>
                </a:lnTo>
                <a:lnTo>
                  <a:pt x="555405" y="38100"/>
                </a:lnTo>
                <a:lnTo>
                  <a:pt x="446644" y="38100"/>
                </a:lnTo>
                <a:lnTo>
                  <a:pt x="391429" y="25400"/>
                </a:lnTo>
                <a:lnTo>
                  <a:pt x="279289" y="25400"/>
                </a:lnTo>
                <a:lnTo>
                  <a:pt x="222348" y="12700"/>
                </a:lnTo>
                <a:lnTo>
                  <a:pt x="106686" y="12700"/>
                </a:lnTo>
                <a:lnTo>
                  <a:pt x="47947" y="0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0" y="6607681"/>
            <a:ext cx="7560309" cy="1422400"/>
          </a:xfrm>
          <a:custGeom>
            <a:rect b="b" l="l" r="r" t="t"/>
            <a:pathLst>
              <a:path extrusionOk="0" h="1422400" w="7560309">
                <a:moveTo>
                  <a:pt x="1061542" y="1409700"/>
                </a:moveTo>
                <a:lnTo>
                  <a:pt x="34827" y="1409700"/>
                </a:lnTo>
                <a:lnTo>
                  <a:pt x="0" y="1422400"/>
                </a:lnTo>
                <a:lnTo>
                  <a:pt x="1003439" y="1422400"/>
                </a:lnTo>
                <a:lnTo>
                  <a:pt x="1061542" y="1409700"/>
                </a:lnTo>
                <a:close/>
              </a:path>
              <a:path extrusionOk="0" h="1422400" w="7560309">
                <a:moveTo>
                  <a:pt x="1397777" y="1397000"/>
                </a:moveTo>
                <a:lnTo>
                  <a:pt x="186051" y="1397000"/>
                </a:lnTo>
                <a:lnTo>
                  <a:pt x="135625" y="1409700"/>
                </a:lnTo>
                <a:lnTo>
                  <a:pt x="1343138" y="1409700"/>
                </a:lnTo>
                <a:lnTo>
                  <a:pt x="1397777" y="1397000"/>
                </a:lnTo>
                <a:close/>
              </a:path>
              <a:path extrusionOk="0" h="1422400" w="7560309">
                <a:moveTo>
                  <a:pt x="1558600" y="1384300"/>
                </a:moveTo>
                <a:lnTo>
                  <a:pt x="387922" y="1384300"/>
                </a:lnTo>
                <a:lnTo>
                  <a:pt x="337429" y="1397000"/>
                </a:lnTo>
                <a:lnTo>
                  <a:pt x="1505494" y="1397000"/>
                </a:lnTo>
                <a:lnTo>
                  <a:pt x="1558600" y="1384300"/>
                </a:lnTo>
                <a:close/>
              </a:path>
              <a:path extrusionOk="0" h="1422400" w="7560309">
                <a:moveTo>
                  <a:pt x="1663385" y="1371600"/>
                </a:moveTo>
                <a:lnTo>
                  <a:pt x="590052" y="1371600"/>
                </a:lnTo>
                <a:lnTo>
                  <a:pt x="539496" y="1384300"/>
                </a:lnTo>
                <a:lnTo>
                  <a:pt x="1611226" y="1384300"/>
                </a:lnTo>
                <a:lnTo>
                  <a:pt x="1663385" y="1371600"/>
                </a:lnTo>
                <a:close/>
              </a:path>
              <a:path extrusionOk="0" h="1422400" w="7560309">
                <a:moveTo>
                  <a:pt x="1766363" y="1358900"/>
                </a:moveTo>
                <a:lnTo>
                  <a:pt x="792424" y="1358900"/>
                </a:lnTo>
                <a:lnTo>
                  <a:pt x="741809" y="1371600"/>
                </a:lnTo>
                <a:lnTo>
                  <a:pt x="1715092" y="1371600"/>
                </a:lnTo>
                <a:lnTo>
                  <a:pt x="1766363" y="1358900"/>
                </a:lnTo>
                <a:close/>
              </a:path>
              <a:path extrusionOk="0" h="1422400" w="7560309">
                <a:moveTo>
                  <a:pt x="1867652" y="1346200"/>
                </a:moveTo>
                <a:lnTo>
                  <a:pt x="995019" y="1346200"/>
                </a:lnTo>
                <a:lnTo>
                  <a:pt x="944350" y="1358900"/>
                </a:lnTo>
                <a:lnTo>
                  <a:pt x="1817211" y="1358900"/>
                </a:lnTo>
                <a:lnTo>
                  <a:pt x="1867652" y="1346200"/>
                </a:lnTo>
                <a:close/>
              </a:path>
              <a:path extrusionOk="0" h="1422400" w="7560309">
                <a:moveTo>
                  <a:pt x="2065640" y="1308100"/>
                </a:moveTo>
                <a:lnTo>
                  <a:pt x="1488604" y="1308100"/>
                </a:lnTo>
                <a:lnTo>
                  <a:pt x="1434411" y="1320800"/>
                </a:lnTo>
                <a:lnTo>
                  <a:pt x="1379631" y="1320800"/>
                </a:lnTo>
                <a:lnTo>
                  <a:pt x="1324250" y="1333500"/>
                </a:lnTo>
                <a:lnTo>
                  <a:pt x="1268252" y="1333500"/>
                </a:lnTo>
                <a:lnTo>
                  <a:pt x="1211620" y="1346200"/>
                </a:lnTo>
                <a:lnTo>
                  <a:pt x="1917701" y="1346200"/>
                </a:lnTo>
                <a:lnTo>
                  <a:pt x="2065640" y="1308100"/>
                </a:lnTo>
                <a:close/>
              </a:path>
              <a:path extrusionOk="0" h="1422400" w="7560309">
                <a:moveTo>
                  <a:pt x="6199091" y="50800"/>
                </a:moveTo>
                <a:lnTo>
                  <a:pt x="5050493" y="50800"/>
                </a:lnTo>
                <a:lnTo>
                  <a:pt x="4899568" y="88900"/>
                </a:lnTo>
                <a:lnTo>
                  <a:pt x="4848867" y="88900"/>
                </a:lnTo>
                <a:lnTo>
                  <a:pt x="4746867" y="114300"/>
                </a:lnTo>
                <a:lnTo>
                  <a:pt x="4695565" y="139700"/>
                </a:lnTo>
                <a:lnTo>
                  <a:pt x="4540431" y="177800"/>
                </a:lnTo>
                <a:lnTo>
                  <a:pt x="4488305" y="203200"/>
                </a:lnTo>
                <a:lnTo>
                  <a:pt x="4435969" y="215900"/>
                </a:lnTo>
                <a:lnTo>
                  <a:pt x="4383422" y="241300"/>
                </a:lnTo>
                <a:lnTo>
                  <a:pt x="4330662" y="254000"/>
                </a:lnTo>
                <a:lnTo>
                  <a:pt x="4224496" y="304800"/>
                </a:lnTo>
                <a:lnTo>
                  <a:pt x="4171087" y="317500"/>
                </a:lnTo>
                <a:lnTo>
                  <a:pt x="4117459" y="342900"/>
                </a:lnTo>
                <a:lnTo>
                  <a:pt x="4070811" y="368300"/>
                </a:lnTo>
                <a:lnTo>
                  <a:pt x="4024469" y="381000"/>
                </a:lnTo>
                <a:lnTo>
                  <a:pt x="3932639" y="431800"/>
                </a:lnTo>
                <a:lnTo>
                  <a:pt x="3887120" y="444500"/>
                </a:lnTo>
                <a:lnTo>
                  <a:pt x="3796795" y="495300"/>
                </a:lnTo>
                <a:lnTo>
                  <a:pt x="3751958" y="508000"/>
                </a:lnTo>
                <a:lnTo>
                  <a:pt x="3662857" y="558800"/>
                </a:lnTo>
                <a:lnTo>
                  <a:pt x="3618562" y="571500"/>
                </a:lnTo>
                <a:lnTo>
                  <a:pt x="3574416" y="596900"/>
                </a:lnTo>
                <a:lnTo>
                  <a:pt x="3442716" y="660400"/>
                </a:lnTo>
                <a:lnTo>
                  <a:pt x="3399010" y="673100"/>
                </a:lnTo>
                <a:lnTo>
                  <a:pt x="3311796" y="723900"/>
                </a:lnTo>
                <a:lnTo>
                  <a:pt x="3268256" y="736600"/>
                </a:lnTo>
                <a:lnTo>
                  <a:pt x="3224741" y="762000"/>
                </a:lnTo>
                <a:lnTo>
                  <a:pt x="3181233" y="774700"/>
                </a:lnTo>
                <a:lnTo>
                  <a:pt x="3137719" y="800100"/>
                </a:lnTo>
                <a:lnTo>
                  <a:pt x="3094181" y="812800"/>
                </a:lnTo>
                <a:lnTo>
                  <a:pt x="3006975" y="863600"/>
                </a:lnTo>
                <a:lnTo>
                  <a:pt x="2963275" y="876300"/>
                </a:lnTo>
                <a:lnTo>
                  <a:pt x="2919490" y="901700"/>
                </a:lnTo>
                <a:lnTo>
                  <a:pt x="2875604" y="914400"/>
                </a:lnTo>
                <a:lnTo>
                  <a:pt x="2831600" y="939800"/>
                </a:lnTo>
                <a:lnTo>
                  <a:pt x="2743181" y="965200"/>
                </a:lnTo>
                <a:lnTo>
                  <a:pt x="2698734" y="990600"/>
                </a:lnTo>
                <a:lnTo>
                  <a:pt x="2654108" y="1003300"/>
                </a:lnTo>
                <a:lnTo>
                  <a:pt x="2609286" y="1028700"/>
                </a:lnTo>
                <a:lnTo>
                  <a:pt x="2518996" y="1054100"/>
                </a:lnTo>
                <a:lnTo>
                  <a:pt x="2473495" y="1079500"/>
                </a:lnTo>
                <a:lnTo>
                  <a:pt x="2288763" y="1130300"/>
                </a:lnTo>
                <a:lnTo>
                  <a:pt x="2241818" y="1155700"/>
                </a:lnTo>
                <a:lnTo>
                  <a:pt x="1902931" y="1244600"/>
                </a:lnTo>
                <a:lnTo>
                  <a:pt x="1852863" y="1244600"/>
                </a:lnTo>
                <a:lnTo>
                  <a:pt x="1647825" y="1295400"/>
                </a:lnTo>
                <a:lnTo>
                  <a:pt x="1595296" y="1295400"/>
                </a:lnTo>
                <a:lnTo>
                  <a:pt x="1542227" y="1308100"/>
                </a:lnTo>
                <a:lnTo>
                  <a:pt x="2114266" y="1308100"/>
                </a:lnTo>
                <a:lnTo>
                  <a:pt x="2305732" y="1257300"/>
                </a:lnTo>
                <a:lnTo>
                  <a:pt x="2352913" y="1257300"/>
                </a:lnTo>
                <a:lnTo>
                  <a:pt x="2631377" y="1181100"/>
                </a:lnTo>
                <a:lnTo>
                  <a:pt x="2677155" y="1155700"/>
                </a:lnTo>
                <a:lnTo>
                  <a:pt x="2904223" y="1092200"/>
                </a:lnTo>
                <a:lnTo>
                  <a:pt x="2949375" y="1066800"/>
                </a:lnTo>
                <a:lnTo>
                  <a:pt x="3039537" y="1041400"/>
                </a:lnTo>
                <a:lnTo>
                  <a:pt x="3084576" y="1016000"/>
                </a:lnTo>
                <a:lnTo>
                  <a:pt x="3174644" y="990600"/>
                </a:lnTo>
                <a:lnTo>
                  <a:pt x="3219703" y="965200"/>
                </a:lnTo>
                <a:lnTo>
                  <a:pt x="3309943" y="939800"/>
                </a:lnTo>
                <a:lnTo>
                  <a:pt x="3355155" y="914400"/>
                </a:lnTo>
                <a:lnTo>
                  <a:pt x="3400446" y="901700"/>
                </a:lnTo>
                <a:lnTo>
                  <a:pt x="3445833" y="876300"/>
                </a:lnTo>
                <a:lnTo>
                  <a:pt x="3491330" y="863600"/>
                </a:lnTo>
                <a:lnTo>
                  <a:pt x="3536952" y="838200"/>
                </a:lnTo>
                <a:lnTo>
                  <a:pt x="3582714" y="825500"/>
                </a:lnTo>
                <a:lnTo>
                  <a:pt x="3674714" y="774700"/>
                </a:lnTo>
                <a:lnTo>
                  <a:pt x="3720983" y="762000"/>
                </a:lnTo>
                <a:lnTo>
                  <a:pt x="3767451" y="736600"/>
                </a:lnTo>
                <a:lnTo>
                  <a:pt x="3814132" y="723900"/>
                </a:lnTo>
                <a:lnTo>
                  <a:pt x="3955603" y="647700"/>
                </a:lnTo>
                <a:lnTo>
                  <a:pt x="4003286" y="635000"/>
                </a:lnTo>
                <a:lnTo>
                  <a:pt x="4100556" y="584200"/>
                </a:lnTo>
                <a:lnTo>
                  <a:pt x="4149063" y="571500"/>
                </a:lnTo>
                <a:lnTo>
                  <a:pt x="4245836" y="520700"/>
                </a:lnTo>
                <a:lnTo>
                  <a:pt x="4294106" y="508000"/>
                </a:lnTo>
                <a:lnTo>
                  <a:pt x="4342302" y="482600"/>
                </a:lnTo>
                <a:lnTo>
                  <a:pt x="4438486" y="457200"/>
                </a:lnTo>
                <a:lnTo>
                  <a:pt x="4486478" y="431800"/>
                </a:lnTo>
                <a:lnTo>
                  <a:pt x="4677845" y="381000"/>
                </a:lnTo>
                <a:lnTo>
                  <a:pt x="4725550" y="355600"/>
                </a:lnTo>
                <a:lnTo>
                  <a:pt x="4820815" y="330200"/>
                </a:lnTo>
                <a:lnTo>
                  <a:pt x="4868380" y="330200"/>
                </a:lnTo>
                <a:lnTo>
                  <a:pt x="5058256" y="279400"/>
                </a:lnTo>
                <a:lnTo>
                  <a:pt x="5105643" y="279400"/>
                </a:lnTo>
                <a:lnTo>
                  <a:pt x="5153001" y="266700"/>
                </a:lnTo>
                <a:lnTo>
                  <a:pt x="5200335" y="266700"/>
                </a:lnTo>
                <a:lnTo>
                  <a:pt x="5247646" y="254000"/>
                </a:lnTo>
                <a:lnTo>
                  <a:pt x="5294937" y="254000"/>
                </a:lnTo>
                <a:lnTo>
                  <a:pt x="5342212" y="241300"/>
                </a:lnTo>
                <a:lnTo>
                  <a:pt x="5436721" y="241300"/>
                </a:lnTo>
                <a:lnTo>
                  <a:pt x="5483961" y="228600"/>
                </a:lnTo>
                <a:lnTo>
                  <a:pt x="6880281" y="228600"/>
                </a:lnTo>
                <a:lnTo>
                  <a:pt x="6831551" y="203200"/>
                </a:lnTo>
                <a:lnTo>
                  <a:pt x="6782656" y="190500"/>
                </a:lnTo>
                <a:lnTo>
                  <a:pt x="6471467" y="101600"/>
                </a:lnTo>
                <a:lnTo>
                  <a:pt x="6426444" y="101600"/>
                </a:lnTo>
                <a:lnTo>
                  <a:pt x="6290485" y="63500"/>
                </a:lnTo>
                <a:lnTo>
                  <a:pt x="6244865" y="63500"/>
                </a:lnTo>
                <a:lnTo>
                  <a:pt x="6199091" y="50800"/>
                </a:lnTo>
                <a:close/>
              </a:path>
              <a:path extrusionOk="0" h="1422400" w="7560309">
                <a:moveTo>
                  <a:pt x="6880281" y="228600"/>
                </a:moveTo>
                <a:lnTo>
                  <a:pt x="6003792" y="228600"/>
                </a:lnTo>
                <a:lnTo>
                  <a:pt x="6051137" y="241300"/>
                </a:lnTo>
                <a:lnTo>
                  <a:pt x="6145908" y="241300"/>
                </a:lnTo>
                <a:lnTo>
                  <a:pt x="6193340" y="254000"/>
                </a:lnTo>
                <a:lnTo>
                  <a:pt x="6240806" y="254000"/>
                </a:lnTo>
                <a:lnTo>
                  <a:pt x="6288309" y="266700"/>
                </a:lnTo>
                <a:lnTo>
                  <a:pt x="6335852" y="266700"/>
                </a:lnTo>
                <a:lnTo>
                  <a:pt x="6383437" y="279400"/>
                </a:lnTo>
                <a:lnTo>
                  <a:pt x="6431067" y="279400"/>
                </a:lnTo>
                <a:lnTo>
                  <a:pt x="6526474" y="304800"/>
                </a:lnTo>
                <a:lnTo>
                  <a:pt x="6574257" y="304800"/>
                </a:lnTo>
                <a:lnTo>
                  <a:pt x="7152778" y="457200"/>
                </a:lnTo>
                <a:lnTo>
                  <a:pt x="7201498" y="482600"/>
                </a:lnTo>
                <a:lnTo>
                  <a:pt x="7299214" y="508000"/>
                </a:lnTo>
                <a:lnTo>
                  <a:pt x="7348215" y="533400"/>
                </a:lnTo>
                <a:lnTo>
                  <a:pt x="7446517" y="558800"/>
                </a:lnTo>
                <a:lnTo>
                  <a:pt x="7495824" y="584200"/>
                </a:lnTo>
                <a:lnTo>
                  <a:pt x="7543289" y="596900"/>
                </a:lnTo>
                <a:lnTo>
                  <a:pt x="7559992" y="609600"/>
                </a:lnTo>
                <a:lnTo>
                  <a:pt x="7559992" y="495300"/>
                </a:lnTo>
                <a:lnTo>
                  <a:pt x="7546256" y="495300"/>
                </a:lnTo>
                <a:lnTo>
                  <a:pt x="7499634" y="469900"/>
                </a:lnTo>
                <a:lnTo>
                  <a:pt x="7452875" y="457200"/>
                </a:lnTo>
                <a:lnTo>
                  <a:pt x="7358933" y="406400"/>
                </a:lnTo>
                <a:lnTo>
                  <a:pt x="7311747" y="393700"/>
                </a:lnTo>
                <a:lnTo>
                  <a:pt x="7264415" y="368300"/>
                </a:lnTo>
                <a:lnTo>
                  <a:pt x="7216936" y="355600"/>
                </a:lnTo>
                <a:lnTo>
                  <a:pt x="7169307" y="330200"/>
                </a:lnTo>
                <a:lnTo>
                  <a:pt x="7121526" y="317500"/>
                </a:lnTo>
                <a:lnTo>
                  <a:pt x="7073592" y="292100"/>
                </a:lnTo>
                <a:lnTo>
                  <a:pt x="7025502" y="279400"/>
                </a:lnTo>
                <a:lnTo>
                  <a:pt x="6977255" y="254000"/>
                </a:lnTo>
                <a:lnTo>
                  <a:pt x="6880281" y="228600"/>
                </a:lnTo>
                <a:close/>
              </a:path>
              <a:path extrusionOk="0" h="1422400" w="7560309">
                <a:moveTo>
                  <a:pt x="6014434" y="25400"/>
                </a:moveTo>
                <a:lnTo>
                  <a:pt x="5199685" y="25400"/>
                </a:lnTo>
                <a:lnTo>
                  <a:pt x="5100414" y="50800"/>
                </a:lnTo>
                <a:lnTo>
                  <a:pt x="6153163" y="50800"/>
                </a:lnTo>
                <a:lnTo>
                  <a:pt x="6107078" y="38100"/>
                </a:lnTo>
                <a:lnTo>
                  <a:pt x="6060836" y="38100"/>
                </a:lnTo>
                <a:lnTo>
                  <a:pt x="6014434" y="25400"/>
                </a:lnTo>
                <a:close/>
              </a:path>
              <a:path extrusionOk="0" h="1422400" w="7560309">
                <a:moveTo>
                  <a:pt x="5921146" y="12700"/>
                </a:moveTo>
                <a:lnTo>
                  <a:pt x="5347188" y="12700"/>
                </a:lnTo>
                <a:lnTo>
                  <a:pt x="5298205" y="25400"/>
                </a:lnTo>
                <a:lnTo>
                  <a:pt x="5967872" y="25400"/>
                </a:lnTo>
                <a:lnTo>
                  <a:pt x="5921146" y="12700"/>
                </a:lnTo>
                <a:close/>
              </a:path>
              <a:path extrusionOk="0" h="1422400" w="7560309">
                <a:moveTo>
                  <a:pt x="5732588" y="0"/>
                </a:moveTo>
                <a:lnTo>
                  <a:pt x="5541302" y="0"/>
                </a:lnTo>
                <a:lnTo>
                  <a:pt x="5493042" y="12700"/>
                </a:lnTo>
                <a:lnTo>
                  <a:pt x="5779979" y="12700"/>
                </a:lnTo>
                <a:lnTo>
                  <a:pt x="5732588" y="0"/>
                </a:lnTo>
                <a:close/>
              </a:path>
            </a:pathLst>
          </a:custGeom>
          <a:solidFill>
            <a:srgbClr val="15457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2"/>
          <p:cNvSpPr/>
          <p:nvPr/>
        </p:nvSpPr>
        <p:spPr>
          <a:xfrm>
            <a:off x="5172176" y="535584"/>
            <a:ext cx="1793443" cy="70744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5480565" y="530000"/>
            <a:ext cx="1113868" cy="52705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2"/>
          <p:cNvSpPr txBox="1"/>
          <p:nvPr>
            <p:ph type="title"/>
          </p:nvPr>
        </p:nvSpPr>
        <p:spPr>
          <a:xfrm>
            <a:off x="746414" y="2706437"/>
            <a:ext cx="6070020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>
                <a:solidFill>
                  <a:srgbClr val="747474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2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2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2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"/>
          <p:cNvSpPr txBox="1"/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idx="1" type="subTitle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"/>
          <p:cNvSpPr txBox="1"/>
          <p:nvPr>
            <p:ph type="title"/>
          </p:nvPr>
        </p:nvSpPr>
        <p:spPr>
          <a:xfrm>
            <a:off x="746414" y="2706437"/>
            <a:ext cx="6070020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>
                <a:solidFill>
                  <a:srgbClr val="747474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" type="body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/>
          <p:nvPr>
            <p:ph type="title"/>
          </p:nvPr>
        </p:nvSpPr>
        <p:spPr>
          <a:xfrm>
            <a:off x="746414" y="2706437"/>
            <a:ext cx="6070020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>
                <a:solidFill>
                  <a:srgbClr val="747474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" type="body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2" type="body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obj">
  <p:cSld name="OBJEC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/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" type="subTitle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9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9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/>
          <p:nvPr>
            <p:ph type="title"/>
          </p:nvPr>
        </p:nvSpPr>
        <p:spPr>
          <a:xfrm>
            <a:off x="746414" y="2706437"/>
            <a:ext cx="6070020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>
                <a:solidFill>
                  <a:srgbClr val="747474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0"/>
          <p:cNvSpPr txBox="1"/>
          <p:nvPr>
            <p:ph idx="1" type="body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0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0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/>
          <p:nvPr>
            <p:ph type="title"/>
          </p:nvPr>
        </p:nvSpPr>
        <p:spPr>
          <a:xfrm>
            <a:off x="746414" y="2706437"/>
            <a:ext cx="6070020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000">
                <a:solidFill>
                  <a:srgbClr val="747474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" type="body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2" type="body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5227"/>
            <a:ext cx="7559992" cy="3276600"/>
          </a:xfrm>
          <a:prstGeom prst="rect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9733106"/>
            <a:ext cx="2808605" cy="415925"/>
          </a:xfrm>
          <a:custGeom>
            <a:rect b="b" l="l" r="r" t="t"/>
            <a:pathLst>
              <a:path extrusionOk="0" h="415925" w="2808605">
                <a:moveTo>
                  <a:pt x="0" y="415724"/>
                </a:moveTo>
                <a:lnTo>
                  <a:pt x="0" y="334626"/>
                </a:lnTo>
                <a:lnTo>
                  <a:pt x="50012" y="316159"/>
                </a:lnTo>
                <a:lnTo>
                  <a:pt x="144321" y="282771"/>
                </a:lnTo>
                <a:lnTo>
                  <a:pt x="192347" y="266498"/>
                </a:lnTo>
                <a:lnTo>
                  <a:pt x="240999" y="250527"/>
                </a:lnTo>
                <a:lnTo>
                  <a:pt x="290310" y="234874"/>
                </a:lnTo>
                <a:lnTo>
                  <a:pt x="340312" y="219555"/>
                </a:lnTo>
                <a:lnTo>
                  <a:pt x="391038" y="204586"/>
                </a:lnTo>
                <a:lnTo>
                  <a:pt x="442523" y="189984"/>
                </a:lnTo>
                <a:lnTo>
                  <a:pt x="494798" y="175764"/>
                </a:lnTo>
                <a:lnTo>
                  <a:pt x="547897" y="161942"/>
                </a:lnTo>
                <a:lnTo>
                  <a:pt x="601854" y="148534"/>
                </a:lnTo>
                <a:lnTo>
                  <a:pt x="710879" y="122798"/>
                </a:lnTo>
                <a:lnTo>
                  <a:pt x="764798" y="110743"/>
                </a:lnTo>
                <a:lnTo>
                  <a:pt x="818462" y="99380"/>
                </a:lnTo>
                <a:lnTo>
                  <a:pt x="871874" y="88698"/>
                </a:lnTo>
                <a:lnTo>
                  <a:pt x="925040" y="78684"/>
                </a:lnTo>
                <a:lnTo>
                  <a:pt x="977965" y="69329"/>
                </a:lnTo>
                <a:lnTo>
                  <a:pt x="1030652" y="60621"/>
                </a:lnTo>
                <a:lnTo>
                  <a:pt x="1083108" y="52548"/>
                </a:lnTo>
                <a:lnTo>
                  <a:pt x="1135335" y="45099"/>
                </a:lnTo>
                <a:lnTo>
                  <a:pt x="1187339" y="38262"/>
                </a:lnTo>
                <a:lnTo>
                  <a:pt x="1239124" y="32028"/>
                </a:lnTo>
                <a:lnTo>
                  <a:pt x="1290696" y="26383"/>
                </a:lnTo>
                <a:lnTo>
                  <a:pt x="1342058" y="21317"/>
                </a:lnTo>
                <a:lnTo>
                  <a:pt x="1393216" y="16818"/>
                </a:lnTo>
                <a:lnTo>
                  <a:pt x="1444173" y="12876"/>
                </a:lnTo>
                <a:lnTo>
                  <a:pt x="1494935" y="9478"/>
                </a:lnTo>
                <a:lnTo>
                  <a:pt x="1545506" y="6614"/>
                </a:lnTo>
                <a:lnTo>
                  <a:pt x="1646094" y="2441"/>
                </a:lnTo>
                <a:lnTo>
                  <a:pt x="1745974" y="267"/>
                </a:lnTo>
                <a:lnTo>
                  <a:pt x="1845182" y="0"/>
                </a:lnTo>
                <a:lnTo>
                  <a:pt x="1943757" y="1550"/>
                </a:lnTo>
                <a:lnTo>
                  <a:pt x="2041733" y="4826"/>
                </a:lnTo>
                <a:lnTo>
                  <a:pt x="2139150" y="9739"/>
                </a:lnTo>
                <a:lnTo>
                  <a:pt x="2236043" y="16197"/>
                </a:lnTo>
                <a:lnTo>
                  <a:pt x="2332449" y="24110"/>
                </a:lnTo>
                <a:lnTo>
                  <a:pt x="2428406" y="33387"/>
                </a:lnTo>
                <a:lnTo>
                  <a:pt x="2571579" y="49663"/>
                </a:lnTo>
                <a:lnTo>
                  <a:pt x="2644125" y="58984"/>
                </a:lnTo>
                <a:lnTo>
                  <a:pt x="2178116" y="75257"/>
                </a:lnTo>
                <a:lnTo>
                  <a:pt x="2074314" y="79324"/>
                </a:lnTo>
                <a:lnTo>
                  <a:pt x="1919319" y="88006"/>
                </a:lnTo>
                <a:lnTo>
                  <a:pt x="1765190" y="99657"/>
                </a:lnTo>
                <a:lnTo>
                  <a:pt x="1611949" y="114131"/>
                </a:lnTo>
                <a:lnTo>
                  <a:pt x="1459616" y="131282"/>
                </a:lnTo>
                <a:lnTo>
                  <a:pt x="1308212" y="150966"/>
                </a:lnTo>
                <a:lnTo>
                  <a:pt x="1157757" y="173036"/>
                </a:lnTo>
                <a:lnTo>
                  <a:pt x="1008274" y="197348"/>
                </a:lnTo>
                <a:lnTo>
                  <a:pt x="810508" y="233000"/>
                </a:lnTo>
                <a:lnTo>
                  <a:pt x="614554" y="272033"/>
                </a:lnTo>
                <a:lnTo>
                  <a:pt x="420461" y="314103"/>
                </a:lnTo>
                <a:lnTo>
                  <a:pt x="180536" y="370436"/>
                </a:lnTo>
                <a:lnTo>
                  <a:pt x="0" y="415724"/>
                </a:lnTo>
                <a:close/>
              </a:path>
              <a:path extrusionOk="0" h="415925" w="2808605">
                <a:moveTo>
                  <a:pt x="2808475" y="82329"/>
                </a:moveTo>
                <a:lnTo>
                  <a:pt x="2702547" y="77188"/>
                </a:lnTo>
                <a:lnTo>
                  <a:pt x="2596958" y="73689"/>
                </a:lnTo>
                <a:lnTo>
                  <a:pt x="2491715" y="71790"/>
                </a:lnTo>
                <a:lnTo>
                  <a:pt x="2386822" y="71447"/>
                </a:lnTo>
                <a:lnTo>
                  <a:pt x="2282287" y="72617"/>
                </a:lnTo>
                <a:lnTo>
                  <a:pt x="2178116" y="75257"/>
                </a:lnTo>
                <a:lnTo>
                  <a:pt x="2644125" y="58984"/>
                </a:lnTo>
                <a:lnTo>
                  <a:pt x="2808475" y="82329"/>
                </a:lnTo>
                <a:close/>
              </a:path>
            </a:pathLst>
          </a:custGeom>
          <a:solidFill>
            <a:srgbClr val="EE2A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2808475" y="9815438"/>
            <a:ext cx="4751705" cy="437515"/>
          </a:xfrm>
          <a:custGeom>
            <a:rect b="b" l="l" r="r" t="t"/>
            <a:pathLst>
              <a:path extrusionOk="0" h="437515" w="4751705">
                <a:moveTo>
                  <a:pt x="3417469" y="430562"/>
                </a:moveTo>
                <a:lnTo>
                  <a:pt x="3317451" y="433698"/>
                </a:lnTo>
                <a:lnTo>
                  <a:pt x="3166307" y="436554"/>
                </a:lnTo>
                <a:lnTo>
                  <a:pt x="3013394" y="437016"/>
                </a:lnTo>
                <a:lnTo>
                  <a:pt x="2858226" y="434883"/>
                </a:lnTo>
                <a:lnTo>
                  <a:pt x="2700319" y="429952"/>
                </a:lnTo>
                <a:lnTo>
                  <a:pt x="2539188" y="422024"/>
                </a:lnTo>
                <a:lnTo>
                  <a:pt x="2486759" y="418320"/>
                </a:lnTo>
                <a:lnTo>
                  <a:pt x="2390376" y="410424"/>
                </a:lnTo>
                <a:lnTo>
                  <a:pt x="2278843" y="399687"/>
                </a:lnTo>
                <a:lnTo>
                  <a:pt x="2175895" y="388260"/>
                </a:lnTo>
                <a:lnTo>
                  <a:pt x="2022621" y="368772"/>
                </a:lnTo>
                <a:lnTo>
                  <a:pt x="1870606" y="346779"/>
                </a:lnTo>
                <a:lnTo>
                  <a:pt x="1669641" y="314163"/>
                </a:lnTo>
                <a:lnTo>
                  <a:pt x="1420751" y="269268"/>
                </a:lnTo>
                <a:lnTo>
                  <a:pt x="487735" y="84450"/>
                </a:lnTo>
                <a:lnTo>
                  <a:pt x="194232" y="31257"/>
                </a:lnTo>
                <a:lnTo>
                  <a:pt x="0" y="0"/>
                </a:lnTo>
                <a:lnTo>
                  <a:pt x="98950" y="6301"/>
                </a:lnTo>
                <a:lnTo>
                  <a:pt x="198184" y="14097"/>
                </a:lnTo>
                <a:lnTo>
                  <a:pt x="297695" y="23422"/>
                </a:lnTo>
                <a:lnTo>
                  <a:pt x="397481" y="34313"/>
                </a:lnTo>
                <a:lnTo>
                  <a:pt x="497537" y="46808"/>
                </a:lnTo>
                <a:lnTo>
                  <a:pt x="951577" y="112215"/>
                </a:lnTo>
                <a:lnTo>
                  <a:pt x="1818123" y="249394"/>
                </a:lnTo>
                <a:lnTo>
                  <a:pt x="2058898" y="283670"/>
                </a:lnTo>
                <a:lnTo>
                  <a:pt x="2254657" y="308428"/>
                </a:lnTo>
                <a:lnTo>
                  <a:pt x="2454539" y="330194"/>
                </a:lnTo>
                <a:lnTo>
                  <a:pt x="2607897" y="344207"/>
                </a:lnTo>
                <a:lnTo>
                  <a:pt x="2764786" y="355967"/>
                </a:lnTo>
                <a:lnTo>
                  <a:pt x="2889320" y="363351"/>
                </a:lnTo>
                <a:lnTo>
                  <a:pt x="3035527" y="369900"/>
                </a:lnTo>
                <a:lnTo>
                  <a:pt x="3204372" y="374461"/>
                </a:lnTo>
                <a:lnTo>
                  <a:pt x="3261837" y="375295"/>
                </a:lnTo>
                <a:lnTo>
                  <a:pt x="3366207" y="375163"/>
                </a:lnTo>
                <a:lnTo>
                  <a:pt x="3470062" y="373541"/>
                </a:lnTo>
                <a:lnTo>
                  <a:pt x="4700592" y="331184"/>
                </a:lnTo>
                <a:lnTo>
                  <a:pt x="4063577" y="390533"/>
                </a:lnTo>
                <a:lnTo>
                  <a:pt x="3765107" y="412771"/>
                </a:lnTo>
                <a:lnTo>
                  <a:pt x="3566739" y="424161"/>
                </a:lnTo>
                <a:lnTo>
                  <a:pt x="3417469" y="430562"/>
                </a:lnTo>
                <a:close/>
              </a:path>
              <a:path extrusionOk="0" h="437515" w="4751705">
                <a:moveTo>
                  <a:pt x="4700592" y="331184"/>
                </a:moveTo>
                <a:lnTo>
                  <a:pt x="3573451" y="370544"/>
                </a:lnTo>
                <a:lnTo>
                  <a:pt x="3727897" y="363716"/>
                </a:lnTo>
                <a:lnTo>
                  <a:pt x="3881340" y="354459"/>
                </a:lnTo>
                <a:lnTo>
                  <a:pt x="4085209" y="338981"/>
                </a:lnTo>
                <a:lnTo>
                  <a:pt x="4390020" y="310941"/>
                </a:lnTo>
                <a:lnTo>
                  <a:pt x="4751516" y="274048"/>
                </a:lnTo>
                <a:lnTo>
                  <a:pt x="4751516" y="326184"/>
                </a:lnTo>
                <a:lnTo>
                  <a:pt x="4700592" y="331184"/>
                </a:lnTo>
                <a:close/>
              </a:path>
            </a:pathLst>
          </a:custGeom>
          <a:solidFill>
            <a:srgbClr val="EE2A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-20" y="9843191"/>
            <a:ext cx="7560309" cy="624205"/>
          </a:xfrm>
          <a:custGeom>
            <a:rect b="b" l="l" r="r" t="t"/>
            <a:pathLst>
              <a:path extrusionOk="0" h="624204" w="7560309">
                <a:moveTo>
                  <a:pt x="5136558" y="613887"/>
                </a:moveTo>
                <a:lnTo>
                  <a:pt x="4885410" y="622657"/>
                </a:lnTo>
                <a:lnTo>
                  <a:pt x="4784203" y="623650"/>
                </a:lnTo>
                <a:lnTo>
                  <a:pt x="4733416" y="622882"/>
                </a:lnTo>
                <a:lnTo>
                  <a:pt x="4682580" y="623386"/>
                </a:lnTo>
                <a:lnTo>
                  <a:pt x="4631608" y="622625"/>
                </a:lnTo>
                <a:lnTo>
                  <a:pt x="4580500" y="620597"/>
                </a:lnTo>
                <a:lnTo>
                  <a:pt x="4529344" y="619842"/>
                </a:lnTo>
                <a:lnTo>
                  <a:pt x="4375200" y="613788"/>
                </a:lnTo>
                <a:lnTo>
                  <a:pt x="4220113" y="603954"/>
                </a:lnTo>
                <a:lnTo>
                  <a:pt x="4011912" y="585809"/>
                </a:lnTo>
                <a:lnTo>
                  <a:pt x="3907197" y="574217"/>
                </a:lnTo>
                <a:lnTo>
                  <a:pt x="3802048" y="560098"/>
                </a:lnTo>
                <a:lnTo>
                  <a:pt x="3698751" y="548456"/>
                </a:lnTo>
                <a:lnTo>
                  <a:pt x="3647411" y="541353"/>
                </a:lnTo>
                <a:lnTo>
                  <a:pt x="3596336" y="535512"/>
                </a:lnTo>
                <a:lnTo>
                  <a:pt x="3144462" y="471233"/>
                </a:lnTo>
                <a:lnTo>
                  <a:pt x="3094926" y="462797"/>
                </a:lnTo>
                <a:lnTo>
                  <a:pt x="2996248" y="448452"/>
                </a:lnTo>
                <a:lnTo>
                  <a:pt x="2946996" y="440006"/>
                </a:lnTo>
                <a:lnTo>
                  <a:pt x="2848788" y="425644"/>
                </a:lnTo>
                <a:lnTo>
                  <a:pt x="2799724" y="417191"/>
                </a:lnTo>
                <a:lnTo>
                  <a:pt x="2505969" y="370265"/>
                </a:lnTo>
                <a:lnTo>
                  <a:pt x="2408033" y="355894"/>
                </a:lnTo>
                <a:lnTo>
                  <a:pt x="2358962" y="347441"/>
                </a:lnTo>
                <a:lnTo>
                  <a:pt x="2211517" y="325904"/>
                </a:lnTo>
                <a:lnTo>
                  <a:pt x="2162168" y="317461"/>
                </a:lnTo>
                <a:lnTo>
                  <a:pt x="1913998" y="281650"/>
                </a:lnTo>
                <a:lnTo>
                  <a:pt x="1864005" y="275771"/>
                </a:lnTo>
                <a:lnTo>
                  <a:pt x="1763443" y="261492"/>
                </a:lnTo>
                <a:lnTo>
                  <a:pt x="1712942" y="255631"/>
                </a:lnTo>
                <a:lnTo>
                  <a:pt x="1662205" y="248507"/>
                </a:lnTo>
                <a:lnTo>
                  <a:pt x="1301133" y="207744"/>
                </a:lnTo>
                <a:lnTo>
                  <a:pt x="1195740" y="198716"/>
                </a:lnTo>
                <a:lnTo>
                  <a:pt x="1142561" y="192949"/>
                </a:lnTo>
                <a:lnTo>
                  <a:pt x="1089118" y="188461"/>
                </a:lnTo>
                <a:lnTo>
                  <a:pt x="1035403" y="185254"/>
                </a:lnTo>
                <a:lnTo>
                  <a:pt x="926890" y="176336"/>
                </a:lnTo>
                <a:lnTo>
                  <a:pt x="0" y="128644"/>
                </a:lnTo>
                <a:lnTo>
                  <a:pt x="15" y="44773"/>
                </a:lnTo>
                <a:lnTo>
                  <a:pt x="523957" y="13769"/>
                </a:lnTo>
                <a:lnTo>
                  <a:pt x="851682" y="2324"/>
                </a:lnTo>
                <a:lnTo>
                  <a:pt x="1063815" y="0"/>
                </a:lnTo>
                <a:lnTo>
                  <a:pt x="1168173" y="1438"/>
                </a:lnTo>
                <a:lnTo>
                  <a:pt x="1219883" y="903"/>
                </a:lnTo>
                <a:lnTo>
                  <a:pt x="1271361" y="1647"/>
                </a:lnTo>
                <a:lnTo>
                  <a:pt x="1322616" y="3670"/>
                </a:lnTo>
                <a:lnTo>
                  <a:pt x="1424259" y="5203"/>
                </a:lnTo>
                <a:lnTo>
                  <a:pt x="1674367" y="15531"/>
                </a:lnTo>
                <a:lnTo>
                  <a:pt x="1723763" y="18889"/>
                </a:lnTo>
                <a:lnTo>
                  <a:pt x="1772908" y="20985"/>
                </a:lnTo>
                <a:lnTo>
                  <a:pt x="1821895" y="24358"/>
                </a:lnTo>
                <a:lnTo>
                  <a:pt x="1870644" y="26468"/>
                </a:lnTo>
                <a:lnTo>
                  <a:pt x="1967675" y="33246"/>
                </a:lnTo>
                <a:lnTo>
                  <a:pt x="2015970" y="37913"/>
                </a:lnTo>
                <a:lnTo>
                  <a:pt x="2111977" y="44726"/>
                </a:lnTo>
                <a:lnTo>
                  <a:pt x="2159791" y="49411"/>
                </a:lnTo>
                <a:lnTo>
                  <a:pt x="2207413" y="52831"/>
                </a:lnTo>
                <a:lnTo>
                  <a:pt x="2584254" y="90502"/>
                </a:lnTo>
                <a:lnTo>
                  <a:pt x="2630943" y="96496"/>
                </a:lnTo>
                <a:lnTo>
                  <a:pt x="2677508" y="101224"/>
                </a:lnTo>
                <a:lnTo>
                  <a:pt x="3163248" y="160508"/>
                </a:lnTo>
                <a:lnTo>
                  <a:pt x="3211850" y="167706"/>
                </a:lnTo>
                <a:lnTo>
                  <a:pt x="3651227" y="224797"/>
                </a:lnTo>
                <a:lnTo>
                  <a:pt x="3749724" y="236607"/>
                </a:lnTo>
                <a:lnTo>
                  <a:pt x="3799185" y="243775"/>
                </a:lnTo>
                <a:lnTo>
                  <a:pt x="3998154" y="267325"/>
                </a:lnTo>
                <a:lnTo>
                  <a:pt x="4048305" y="274470"/>
                </a:lnTo>
                <a:lnTo>
                  <a:pt x="4250426" y="297910"/>
                </a:lnTo>
                <a:lnTo>
                  <a:pt x="4301375" y="302485"/>
                </a:lnTo>
                <a:lnTo>
                  <a:pt x="4455590" y="319973"/>
                </a:lnTo>
                <a:lnTo>
                  <a:pt x="4507388" y="324518"/>
                </a:lnTo>
                <a:lnTo>
                  <a:pt x="4559463" y="330324"/>
                </a:lnTo>
                <a:lnTo>
                  <a:pt x="4717025" y="343884"/>
                </a:lnTo>
                <a:lnTo>
                  <a:pt x="4770107" y="349655"/>
                </a:lnTo>
                <a:lnTo>
                  <a:pt x="5045402" y="371811"/>
                </a:lnTo>
                <a:lnTo>
                  <a:pt x="5154322" y="378173"/>
                </a:lnTo>
                <a:lnTo>
                  <a:pt x="5208271" y="380102"/>
                </a:lnTo>
                <a:lnTo>
                  <a:pt x="5261964" y="383310"/>
                </a:lnTo>
                <a:lnTo>
                  <a:pt x="5368398" y="387218"/>
                </a:lnTo>
                <a:lnTo>
                  <a:pt x="5629617" y="390803"/>
                </a:lnTo>
                <a:lnTo>
                  <a:pt x="5732338" y="389758"/>
                </a:lnTo>
                <a:lnTo>
                  <a:pt x="5783328" y="387977"/>
                </a:lnTo>
                <a:lnTo>
                  <a:pt x="5834157" y="387473"/>
                </a:lnTo>
                <a:lnTo>
                  <a:pt x="6894508" y="350445"/>
                </a:lnTo>
                <a:lnTo>
                  <a:pt x="6820337" y="368284"/>
                </a:lnTo>
                <a:lnTo>
                  <a:pt x="6770672" y="378914"/>
                </a:lnTo>
                <a:lnTo>
                  <a:pt x="6720937" y="390817"/>
                </a:lnTo>
                <a:lnTo>
                  <a:pt x="6470316" y="444046"/>
                </a:lnTo>
                <a:lnTo>
                  <a:pt x="6216612" y="491029"/>
                </a:lnTo>
                <a:lnTo>
                  <a:pt x="6165485" y="499168"/>
                </a:lnTo>
                <a:lnTo>
                  <a:pt x="6114288" y="508580"/>
                </a:lnTo>
                <a:lnTo>
                  <a:pt x="6066410" y="515335"/>
                </a:lnTo>
                <a:lnTo>
                  <a:pt x="6018473" y="523363"/>
                </a:lnTo>
                <a:lnTo>
                  <a:pt x="5970390" y="530126"/>
                </a:lnTo>
                <a:lnTo>
                  <a:pt x="5922248" y="538161"/>
                </a:lnTo>
                <a:lnTo>
                  <a:pt x="5873961" y="544930"/>
                </a:lnTo>
                <a:lnTo>
                  <a:pt x="5825529" y="550433"/>
                </a:lnTo>
                <a:lnTo>
                  <a:pt x="5777039" y="557210"/>
                </a:lnTo>
                <a:lnTo>
                  <a:pt x="5532870" y="584798"/>
                </a:lnTo>
                <a:lnTo>
                  <a:pt x="5335580" y="601854"/>
                </a:lnTo>
                <a:lnTo>
                  <a:pt x="5136558" y="613887"/>
                </a:lnTo>
                <a:close/>
              </a:path>
              <a:path extrusionOk="0" h="624204" w="7560309">
                <a:moveTo>
                  <a:pt x="6894508" y="350445"/>
                </a:moveTo>
                <a:lnTo>
                  <a:pt x="5935144" y="383947"/>
                </a:lnTo>
                <a:lnTo>
                  <a:pt x="5985319" y="380924"/>
                </a:lnTo>
                <a:lnTo>
                  <a:pt x="6035366" y="379176"/>
                </a:lnTo>
                <a:lnTo>
                  <a:pt x="6134892" y="373159"/>
                </a:lnTo>
                <a:lnTo>
                  <a:pt x="6184388" y="368889"/>
                </a:lnTo>
                <a:lnTo>
                  <a:pt x="6233791" y="365893"/>
                </a:lnTo>
                <a:lnTo>
                  <a:pt x="6381128" y="353123"/>
                </a:lnTo>
                <a:lnTo>
                  <a:pt x="6624520" y="325562"/>
                </a:lnTo>
                <a:lnTo>
                  <a:pt x="6672938" y="318788"/>
                </a:lnTo>
                <a:lnTo>
                  <a:pt x="6721349" y="313285"/>
                </a:lnTo>
                <a:lnTo>
                  <a:pt x="6769673" y="306515"/>
                </a:lnTo>
                <a:lnTo>
                  <a:pt x="6817917" y="298476"/>
                </a:lnTo>
                <a:lnTo>
                  <a:pt x="6866179" y="291708"/>
                </a:lnTo>
                <a:lnTo>
                  <a:pt x="7107174" y="251523"/>
                </a:lnTo>
                <a:lnTo>
                  <a:pt x="7203598" y="232906"/>
                </a:lnTo>
                <a:lnTo>
                  <a:pt x="7251913" y="224865"/>
                </a:lnTo>
                <a:lnTo>
                  <a:pt x="7300191" y="214284"/>
                </a:lnTo>
                <a:lnTo>
                  <a:pt x="7397020" y="195653"/>
                </a:lnTo>
                <a:lnTo>
                  <a:pt x="7542724" y="163879"/>
                </a:lnTo>
                <a:lnTo>
                  <a:pt x="7560007" y="160734"/>
                </a:lnTo>
                <a:lnTo>
                  <a:pt x="7559987" y="174713"/>
                </a:lnTo>
                <a:lnTo>
                  <a:pt x="7550321" y="177592"/>
                </a:lnTo>
                <a:lnTo>
                  <a:pt x="7502483" y="190699"/>
                </a:lnTo>
                <a:lnTo>
                  <a:pt x="7454573" y="205080"/>
                </a:lnTo>
                <a:lnTo>
                  <a:pt x="7213055" y="270699"/>
                </a:lnTo>
                <a:lnTo>
                  <a:pt x="7164359" y="282566"/>
                </a:lnTo>
                <a:lnTo>
                  <a:pt x="7115591" y="295706"/>
                </a:lnTo>
                <a:lnTo>
                  <a:pt x="7066664" y="307581"/>
                </a:lnTo>
                <a:lnTo>
                  <a:pt x="7017665" y="320729"/>
                </a:lnTo>
                <a:lnTo>
                  <a:pt x="6894508" y="350445"/>
                </a:lnTo>
                <a:close/>
              </a:path>
              <a:path extrusionOk="0" h="624204" w="7560309">
                <a:moveTo>
                  <a:pt x="5036427" y="618654"/>
                </a:moveTo>
                <a:lnTo>
                  <a:pt x="4986153" y="619139"/>
                </a:lnTo>
                <a:lnTo>
                  <a:pt x="5086518" y="615634"/>
                </a:lnTo>
                <a:lnTo>
                  <a:pt x="5036427" y="618654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880468" y="9935933"/>
            <a:ext cx="5085715" cy="419100"/>
          </a:xfrm>
          <a:custGeom>
            <a:rect b="b" l="l" r="r" t="t"/>
            <a:pathLst>
              <a:path extrusionOk="0" h="419100" w="5085715">
                <a:moveTo>
                  <a:pt x="4276835" y="414230"/>
                </a:moveTo>
                <a:lnTo>
                  <a:pt x="4227515" y="415897"/>
                </a:lnTo>
                <a:lnTo>
                  <a:pt x="4128263" y="418121"/>
                </a:lnTo>
                <a:lnTo>
                  <a:pt x="4028188" y="418835"/>
                </a:lnTo>
                <a:lnTo>
                  <a:pt x="3927278" y="418000"/>
                </a:lnTo>
                <a:lnTo>
                  <a:pt x="3825525" y="415577"/>
                </a:lnTo>
                <a:lnTo>
                  <a:pt x="3722917" y="411526"/>
                </a:lnTo>
                <a:lnTo>
                  <a:pt x="3619444" y="405809"/>
                </a:lnTo>
                <a:lnTo>
                  <a:pt x="3515097" y="398387"/>
                </a:lnTo>
                <a:lnTo>
                  <a:pt x="3409865" y="389221"/>
                </a:lnTo>
                <a:lnTo>
                  <a:pt x="3303738" y="378272"/>
                </a:lnTo>
                <a:lnTo>
                  <a:pt x="3196705" y="365500"/>
                </a:lnTo>
                <a:lnTo>
                  <a:pt x="2848110" y="317651"/>
                </a:lnTo>
                <a:lnTo>
                  <a:pt x="2022245" y="188146"/>
                </a:lnTo>
                <a:lnTo>
                  <a:pt x="1485444" y="108581"/>
                </a:lnTo>
                <a:lnTo>
                  <a:pt x="1238374" y="77361"/>
                </a:lnTo>
                <a:lnTo>
                  <a:pt x="1038672" y="55660"/>
                </a:lnTo>
                <a:lnTo>
                  <a:pt x="836765" y="37475"/>
                </a:lnTo>
                <a:lnTo>
                  <a:pt x="683676" y="26482"/>
                </a:lnTo>
                <a:lnTo>
                  <a:pt x="528997" y="18017"/>
                </a:lnTo>
                <a:lnTo>
                  <a:pt x="372579" y="12318"/>
                </a:lnTo>
                <a:lnTo>
                  <a:pt x="214272" y="9620"/>
                </a:lnTo>
                <a:lnTo>
                  <a:pt x="107611" y="9605"/>
                </a:lnTo>
                <a:lnTo>
                  <a:pt x="0" y="11099"/>
                </a:lnTo>
                <a:lnTo>
                  <a:pt x="56526" y="8208"/>
                </a:lnTo>
                <a:lnTo>
                  <a:pt x="168314" y="3770"/>
                </a:lnTo>
                <a:lnTo>
                  <a:pt x="278492" y="1059"/>
                </a:lnTo>
                <a:lnTo>
                  <a:pt x="387148" y="0"/>
                </a:lnTo>
                <a:lnTo>
                  <a:pt x="494374" y="516"/>
                </a:lnTo>
                <a:lnTo>
                  <a:pt x="600257" y="2533"/>
                </a:lnTo>
                <a:lnTo>
                  <a:pt x="704888" y="5975"/>
                </a:lnTo>
                <a:lnTo>
                  <a:pt x="859684" y="13643"/>
                </a:lnTo>
                <a:lnTo>
                  <a:pt x="1012167" y="24091"/>
                </a:lnTo>
                <a:lnTo>
                  <a:pt x="1162640" y="37063"/>
                </a:lnTo>
                <a:lnTo>
                  <a:pt x="1311405" y="52305"/>
                </a:lnTo>
                <a:lnTo>
                  <a:pt x="1507627" y="75715"/>
                </a:lnTo>
                <a:lnTo>
                  <a:pt x="1750485" y="109090"/>
                </a:lnTo>
                <a:lnTo>
                  <a:pt x="2972104" y="304296"/>
                </a:lnTo>
                <a:lnTo>
                  <a:pt x="3333489" y="354971"/>
                </a:lnTo>
                <a:lnTo>
                  <a:pt x="3440535" y="368155"/>
                </a:lnTo>
                <a:lnTo>
                  <a:pt x="3546672" y="379341"/>
                </a:lnTo>
                <a:lnTo>
                  <a:pt x="3651914" y="388580"/>
                </a:lnTo>
                <a:lnTo>
                  <a:pt x="3756273" y="395921"/>
                </a:lnTo>
                <a:lnTo>
                  <a:pt x="3859764" y="401414"/>
                </a:lnTo>
                <a:lnTo>
                  <a:pt x="3962398" y="405108"/>
                </a:lnTo>
                <a:lnTo>
                  <a:pt x="4064189" y="407053"/>
                </a:lnTo>
                <a:lnTo>
                  <a:pt x="4165150" y="407298"/>
                </a:lnTo>
                <a:lnTo>
                  <a:pt x="4265294" y="405894"/>
                </a:lnTo>
                <a:lnTo>
                  <a:pt x="4588522" y="395071"/>
                </a:lnTo>
                <a:lnTo>
                  <a:pt x="4472107" y="403984"/>
                </a:lnTo>
                <a:lnTo>
                  <a:pt x="4374870" y="409813"/>
                </a:lnTo>
                <a:lnTo>
                  <a:pt x="4276835" y="414230"/>
                </a:lnTo>
                <a:close/>
              </a:path>
              <a:path extrusionOk="0" h="419100" w="5085715">
                <a:moveTo>
                  <a:pt x="4588522" y="395071"/>
                </a:moveTo>
                <a:lnTo>
                  <a:pt x="4364635" y="402889"/>
                </a:lnTo>
                <a:lnTo>
                  <a:pt x="4414008" y="400802"/>
                </a:lnTo>
                <a:lnTo>
                  <a:pt x="4512167" y="395490"/>
                </a:lnTo>
                <a:lnTo>
                  <a:pt x="4609556" y="388701"/>
                </a:lnTo>
                <a:lnTo>
                  <a:pt x="4706186" y="380486"/>
                </a:lnTo>
                <a:lnTo>
                  <a:pt x="4802072" y="370893"/>
                </a:lnTo>
                <a:lnTo>
                  <a:pt x="4897226" y="359973"/>
                </a:lnTo>
                <a:lnTo>
                  <a:pt x="4991662" y="347775"/>
                </a:lnTo>
                <a:lnTo>
                  <a:pt x="5085392" y="334348"/>
                </a:lnTo>
                <a:lnTo>
                  <a:pt x="4993096" y="348410"/>
                </a:lnTo>
                <a:lnTo>
                  <a:pt x="4900068" y="361313"/>
                </a:lnTo>
                <a:lnTo>
                  <a:pt x="4806297" y="373018"/>
                </a:lnTo>
                <a:lnTo>
                  <a:pt x="4711774" y="383485"/>
                </a:lnTo>
                <a:lnTo>
                  <a:pt x="4616488" y="392676"/>
                </a:lnTo>
                <a:lnTo>
                  <a:pt x="4588522" y="395071"/>
                </a:lnTo>
                <a:close/>
              </a:path>
            </a:pathLst>
          </a:custGeom>
          <a:solidFill>
            <a:srgbClr val="15457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0" y="9947033"/>
            <a:ext cx="880744" cy="86360"/>
          </a:xfrm>
          <a:custGeom>
            <a:rect b="b" l="l" r="r" t="t"/>
            <a:pathLst>
              <a:path extrusionOk="0" h="86359" w="880744">
                <a:moveTo>
                  <a:pt x="0" y="86333"/>
                </a:moveTo>
                <a:lnTo>
                  <a:pt x="461376" y="20673"/>
                </a:lnTo>
                <a:lnTo>
                  <a:pt x="567636" y="13145"/>
                </a:lnTo>
                <a:lnTo>
                  <a:pt x="672877" y="7236"/>
                </a:lnTo>
                <a:lnTo>
                  <a:pt x="777140" y="2877"/>
                </a:lnTo>
                <a:lnTo>
                  <a:pt x="880468" y="0"/>
                </a:lnTo>
                <a:lnTo>
                  <a:pt x="737078" y="9252"/>
                </a:lnTo>
                <a:lnTo>
                  <a:pt x="590787" y="21522"/>
                </a:lnTo>
                <a:lnTo>
                  <a:pt x="441386" y="36991"/>
                </a:lnTo>
                <a:lnTo>
                  <a:pt x="0" y="86333"/>
                </a:lnTo>
                <a:close/>
              </a:path>
            </a:pathLst>
          </a:custGeom>
          <a:solidFill>
            <a:srgbClr val="15457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5965862" y="9845703"/>
            <a:ext cx="1594485" cy="424815"/>
          </a:xfrm>
          <a:custGeom>
            <a:rect b="b" l="l" r="r" t="t"/>
            <a:pathLst>
              <a:path extrusionOk="0" h="424815" w="1594484">
                <a:moveTo>
                  <a:pt x="0" y="424576"/>
                </a:moveTo>
                <a:lnTo>
                  <a:pt x="52886" y="415960"/>
                </a:lnTo>
                <a:lnTo>
                  <a:pt x="157951" y="397648"/>
                </a:lnTo>
                <a:lnTo>
                  <a:pt x="262083" y="377941"/>
                </a:lnTo>
                <a:lnTo>
                  <a:pt x="365293" y="356890"/>
                </a:lnTo>
                <a:lnTo>
                  <a:pt x="467590" y="334548"/>
                </a:lnTo>
                <a:lnTo>
                  <a:pt x="571047" y="310467"/>
                </a:lnTo>
                <a:lnTo>
                  <a:pt x="673598" y="285156"/>
                </a:lnTo>
                <a:lnTo>
                  <a:pt x="825770" y="245021"/>
                </a:lnTo>
                <a:lnTo>
                  <a:pt x="976015" y="202478"/>
                </a:lnTo>
                <a:lnTo>
                  <a:pt x="1124402" y="157744"/>
                </a:lnTo>
                <a:lnTo>
                  <a:pt x="1270996" y="111034"/>
                </a:lnTo>
                <a:lnTo>
                  <a:pt x="1415865" y="62567"/>
                </a:lnTo>
                <a:lnTo>
                  <a:pt x="1594130" y="0"/>
                </a:lnTo>
                <a:lnTo>
                  <a:pt x="1594130" y="25914"/>
                </a:lnTo>
                <a:lnTo>
                  <a:pt x="1327017" y="110763"/>
                </a:lnTo>
                <a:lnTo>
                  <a:pt x="1129188" y="170012"/>
                </a:lnTo>
                <a:lnTo>
                  <a:pt x="928924" y="226263"/>
                </a:lnTo>
                <a:lnTo>
                  <a:pt x="777025" y="266114"/>
                </a:lnTo>
                <a:lnTo>
                  <a:pt x="623584" y="303674"/>
                </a:lnTo>
                <a:lnTo>
                  <a:pt x="482342" y="335659"/>
                </a:lnTo>
                <a:lnTo>
                  <a:pt x="339540" y="365337"/>
                </a:lnTo>
                <a:lnTo>
                  <a:pt x="195130" y="392524"/>
                </a:lnTo>
                <a:lnTo>
                  <a:pt x="97940" y="409172"/>
                </a:lnTo>
                <a:lnTo>
                  <a:pt x="0" y="424576"/>
                </a:lnTo>
                <a:close/>
              </a:path>
            </a:pathLst>
          </a:custGeom>
          <a:solidFill>
            <a:srgbClr val="15457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/>
          <p:nvPr/>
        </p:nvSpPr>
        <p:spPr>
          <a:xfrm>
            <a:off x="5688024" y="461632"/>
            <a:ext cx="1420050" cy="56010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5932203" y="457206"/>
            <a:ext cx="881970" cy="4173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"/>
          <p:cNvSpPr txBox="1"/>
          <p:nvPr>
            <p:ph type="title"/>
          </p:nvPr>
        </p:nvSpPr>
        <p:spPr>
          <a:xfrm>
            <a:off x="746414" y="2706437"/>
            <a:ext cx="6070020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747474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" type="body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1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>
            <a:off x="0" y="5227"/>
            <a:ext cx="7559992" cy="3276600"/>
          </a:xfrm>
          <a:prstGeom prst="rect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0" y="9733106"/>
            <a:ext cx="2808605" cy="415925"/>
          </a:xfrm>
          <a:custGeom>
            <a:rect b="b" l="l" r="r" t="t"/>
            <a:pathLst>
              <a:path extrusionOk="0" h="415925" w="2808605">
                <a:moveTo>
                  <a:pt x="0" y="415724"/>
                </a:moveTo>
                <a:lnTo>
                  <a:pt x="0" y="334626"/>
                </a:lnTo>
                <a:lnTo>
                  <a:pt x="50012" y="316159"/>
                </a:lnTo>
                <a:lnTo>
                  <a:pt x="144321" y="282771"/>
                </a:lnTo>
                <a:lnTo>
                  <a:pt x="192347" y="266498"/>
                </a:lnTo>
                <a:lnTo>
                  <a:pt x="240999" y="250527"/>
                </a:lnTo>
                <a:lnTo>
                  <a:pt x="290310" y="234874"/>
                </a:lnTo>
                <a:lnTo>
                  <a:pt x="340312" y="219555"/>
                </a:lnTo>
                <a:lnTo>
                  <a:pt x="391038" y="204586"/>
                </a:lnTo>
                <a:lnTo>
                  <a:pt x="442523" y="189984"/>
                </a:lnTo>
                <a:lnTo>
                  <a:pt x="494798" y="175764"/>
                </a:lnTo>
                <a:lnTo>
                  <a:pt x="547897" y="161942"/>
                </a:lnTo>
                <a:lnTo>
                  <a:pt x="601854" y="148534"/>
                </a:lnTo>
                <a:lnTo>
                  <a:pt x="710879" y="122798"/>
                </a:lnTo>
                <a:lnTo>
                  <a:pt x="764798" y="110743"/>
                </a:lnTo>
                <a:lnTo>
                  <a:pt x="818462" y="99380"/>
                </a:lnTo>
                <a:lnTo>
                  <a:pt x="871874" y="88698"/>
                </a:lnTo>
                <a:lnTo>
                  <a:pt x="925040" y="78684"/>
                </a:lnTo>
                <a:lnTo>
                  <a:pt x="977965" y="69329"/>
                </a:lnTo>
                <a:lnTo>
                  <a:pt x="1030652" y="60621"/>
                </a:lnTo>
                <a:lnTo>
                  <a:pt x="1083108" y="52548"/>
                </a:lnTo>
                <a:lnTo>
                  <a:pt x="1135335" y="45099"/>
                </a:lnTo>
                <a:lnTo>
                  <a:pt x="1187339" y="38262"/>
                </a:lnTo>
                <a:lnTo>
                  <a:pt x="1239124" y="32028"/>
                </a:lnTo>
                <a:lnTo>
                  <a:pt x="1290696" y="26383"/>
                </a:lnTo>
                <a:lnTo>
                  <a:pt x="1342058" y="21317"/>
                </a:lnTo>
                <a:lnTo>
                  <a:pt x="1393216" y="16818"/>
                </a:lnTo>
                <a:lnTo>
                  <a:pt x="1444173" y="12876"/>
                </a:lnTo>
                <a:lnTo>
                  <a:pt x="1494935" y="9478"/>
                </a:lnTo>
                <a:lnTo>
                  <a:pt x="1545506" y="6614"/>
                </a:lnTo>
                <a:lnTo>
                  <a:pt x="1646094" y="2441"/>
                </a:lnTo>
                <a:lnTo>
                  <a:pt x="1745974" y="267"/>
                </a:lnTo>
                <a:lnTo>
                  <a:pt x="1845182" y="0"/>
                </a:lnTo>
                <a:lnTo>
                  <a:pt x="1943757" y="1550"/>
                </a:lnTo>
                <a:lnTo>
                  <a:pt x="2041733" y="4826"/>
                </a:lnTo>
                <a:lnTo>
                  <a:pt x="2139150" y="9739"/>
                </a:lnTo>
                <a:lnTo>
                  <a:pt x="2236043" y="16197"/>
                </a:lnTo>
                <a:lnTo>
                  <a:pt x="2332449" y="24110"/>
                </a:lnTo>
                <a:lnTo>
                  <a:pt x="2428406" y="33387"/>
                </a:lnTo>
                <a:lnTo>
                  <a:pt x="2571579" y="49663"/>
                </a:lnTo>
                <a:lnTo>
                  <a:pt x="2644125" y="58984"/>
                </a:lnTo>
                <a:lnTo>
                  <a:pt x="2178116" y="75257"/>
                </a:lnTo>
                <a:lnTo>
                  <a:pt x="2074314" y="79324"/>
                </a:lnTo>
                <a:lnTo>
                  <a:pt x="1919319" y="88006"/>
                </a:lnTo>
                <a:lnTo>
                  <a:pt x="1765190" y="99657"/>
                </a:lnTo>
                <a:lnTo>
                  <a:pt x="1611949" y="114131"/>
                </a:lnTo>
                <a:lnTo>
                  <a:pt x="1459616" y="131282"/>
                </a:lnTo>
                <a:lnTo>
                  <a:pt x="1308212" y="150966"/>
                </a:lnTo>
                <a:lnTo>
                  <a:pt x="1157757" y="173036"/>
                </a:lnTo>
                <a:lnTo>
                  <a:pt x="1008274" y="197348"/>
                </a:lnTo>
                <a:lnTo>
                  <a:pt x="810508" y="233000"/>
                </a:lnTo>
                <a:lnTo>
                  <a:pt x="614554" y="272033"/>
                </a:lnTo>
                <a:lnTo>
                  <a:pt x="420461" y="314103"/>
                </a:lnTo>
                <a:lnTo>
                  <a:pt x="180536" y="370436"/>
                </a:lnTo>
                <a:lnTo>
                  <a:pt x="0" y="415724"/>
                </a:lnTo>
                <a:close/>
              </a:path>
              <a:path extrusionOk="0" h="415925" w="2808605">
                <a:moveTo>
                  <a:pt x="2808475" y="82329"/>
                </a:moveTo>
                <a:lnTo>
                  <a:pt x="2702547" y="77188"/>
                </a:lnTo>
                <a:lnTo>
                  <a:pt x="2596958" y="73689"/>
                </a:lnTo>
                <a:lnTo>
                  <a:pt x="2491715" y="71790"/>
                </a:lnTo>
                <a:lnTo>
                  <a:pt x="2386822" y="71447"/>
                </a:lnTo>
                <a:lnTo>
                  <a:pt x="2282287" y="72617"/>
                </a:lnTo>
                <a:lnTo>
                  <a:pt x="2178116" y="75257"/>
                </a:lnTo>
                <a:lnTo>
                  <a:pt x="2644125" y="58984"/>
                </a:lnTo>
                <a:lnTo>
                  <a:pt x="2808475" y="82329"/>
                </a:lnTo>
                <a:close/>
              </a:path>
            </a:pathLst>
          </a:custGeom>
          <a:solidFill>
            <a:srgbClr val="EE2A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2808475" y="9815438"/>
            <a:ext cx="4751705" cy="437515"/>
          </a:xfrm>
          <a:custGeom>
            <a:rect b="b" l="l" r="r" t="t"/>
            <a:pathLst>
              <a:path extrusionOk="0" h="437515" w="4751705">
                <a:moveTo>
                  <a:pt x="3417469" y="430562"/>
                </a:moveTo>
                <a:lnTo>
                  <a:pt x="3317451" y="433698"/>
                </a:lnTo>
                <a:lnTo>
                  <a:pt x="3166307" y="436554"/>
                </a:lnTo>
                <a:lnTo>
                  <a:pt x="3013394" y="437016"/>
                </a:lnTo>
                <a:lnTo>
                  <a:pt x="2858226" y="434883"/>
                </a:lnTo>
                <a:lnTo>
                  <a:pt x="2700319" y="429952"/>
                </a:lnTo>
                <a:lnTo>
                  <a:pt x="2539188" y="422024"/>
                </a:lnTo>
                <a:lnTo>
                  <a:pt x="2486759" y="418320"/>
                </a:lnTo>
                <a:lnTo>
                  <a:pt x="2390376" y="410424"/>
                </a:lnTo>
                <a:lnTo>
                  <a:pt x="2278843" y="399687"/>
                </a:lnTo>
                <a:lnTo>
                  <a:pt x="2175895" y="388260"/>
                </a:lnTo>
                <a:lnTo>
                  <a:pt x="2022621" y="368772"/>
                </a:lnTo>
                <a:lnTo>
                  <a:pt x="1870606" y="346779"/>
                </a:lnTo>
                <a:lnTo>
                  <a:pt x="1669641" y="314163"/>
                </a:lnTo>
                <a:lnTo>
                  <a:pt x="1420751" y="269268"/>
                </a:lnTo>
                <a:lnTo>
                  <a:pt x="487735" y="84450"/>
                </a:lnTo>
                <a:lnTo>
                  <a:pt x="194232" y="31257"/>
                </a:lnTo>
                <a:lnTo>
                  <a:pt x="0" y="0"/>
                </a:lnTo>
                <a:lnTo>
                  <a:pt x="98950" y="6301"/>
                </a:lnTo>
                <a:lnTo>
                  <a:pt x="198184" y="14097"/>
                </a:lnTo>
                <a:lnTo>
                  <a:pt x="297695" y="23422"/>
                </a:lnTo>
                <a:lnTo>
                  <a:pt x="397481" y="34313"/>
                </a:lnTo>
                <a:lnTo>
                  <a:pt x="497537" y="46808"/>
                </a:lnTo>
                <a:lnTo>
                  <a:pt x="951577" y="112215"/>
                </a:lnTo>
                <a:lnTo>
                  <a:pt x="1818123" y="249394"/>
                </a:lnTo>
                <a:lnTo>
                  <a:pt x="2058898" y="283670"/>
                </a:lnTo>
                <a:lnTo>
                  <a:pt x="2254657" y="308428"/>
                </a:lnTo>
                <a:lnTo>
                  <a:pt x="2454539" y="330194"/>
                </a:lnTo>
                <a:lnTo>
                  <a:pt x="2607897" y="344207"/>
                </a:lnTo>
                <a:lnTo>
                  <a:pt x="2764786" y="355967"/>
                </a:lnTo>
                <a:lnTo>
                  <a:pt x="2889320" y="363351"/>
                </a:lnTo>
                <a:lnTo>
                  <a:pt x="3035527" y="369900"/>
                </a:lnTo>
                <a:lnTo>
                  <a:pt x="3204372" y="374461"/>
                </a:lnTo>
                <a:lnTo>
                  <a:pt x="3261837" y="375295"/>
                </a:lnTo>
                <a:lnTo>
                  <a:pt x="3366207" y="375163"/>
                </a:lnTo>
                <a:lnTo>
                  <a:pt x="3470062" y="373541"/>
                </a:lnTo>
                <a:lnTo>
                  <a:pt x="4700592" y="331184"/>
                </a:lnTo>
                <a:lnTo>
                  <a:pt x="4063577" y="390533"/>
                </a:lnTo>
                <a:lnTo>
                  <a:pt x="3765107" y="412771"/>
                </a:lnTo>
                <a:lnTo>
                  <a:pt x="3566739" y="424161"/>
                </a:lnTo>
                <a:lnTo>
                  <a:pt x="3417469" y="430562"/>
                </a:lnTo>
                <a:close/>
              </a:path>
              <a:path extrusionOk="0" h="437515" w="4751705">
                <a:moveTo>
                  <a:pt x="4700592" y="331184"/>
                </a:moveTo>
                <a:lnTo>
                  <a:pt x="3573451" y="370544"/>
                </a:lnTo>
                <a:lnTo>
                  <a:pt x="3727897" y="363716"/>
                </a:lnTo>
                <a:lnTo>
                  <a:pt x="3881340" y="354459"/>
                </a:lnTo>
                <a:lnTo>
                  <a:pt x="4085209" y="338981"/>
                </a:lnTo>
                <a:lnTo>
                  <a:pt x="4390020" y="310941"/>
                </a:lnTo>
                <a:lnTo>
                  <a:pt x="4751516" y="274048"/>
                </a:lnTo>
                <a:lnTo>
                  <a:pt x="4751516" y="326184"/>
                </a:lnTo>
                <a:lnTo>
                  <a:pt x="4700592" y="331184"/>
                </a:lnTo>
                <a:close/>
              </a:path>
            </a:pathLst>
          </a:custGeom>
          <a:solidFill>
            <a:srgbClr val="EE2A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7"/>
          <p:cNvSpPr/>
          <p:nvPr/>
        </p:nvSpPr>
        <p:spPr>
          <a:xfrm>
            <a:off x="-20" y="9843191"/>
            <a:ext cx="7560309" cy="624205"/>
          </a:xfrm>
          <a:custGeom>
            <a:rect b="b" l="l" r="r" t="t"/>
            <a:pathLst>
              <a:path extrusionOk="0" h="624204" w="7560309">
                <a:moveTo>
                  <a:pt x="5136558" y="613887"/>
                </a:moveTo>
                <a:lnTo>
                  <a:pt x="4885410" y="622657"/>
                </a:lnTo>
                <a:lnTo>
                  <a:pt x="4784203" y="623650"/>
                </a:lnTo>
                <a:lnTo>
                  <a:pt x="4733416" y="622882"/>
                </a:lnTo>
                <a:lnTo>
                  <a:pt x="4682580" y="623386"/>
                </a:lnTo>
                <a:lnTo>
                  <a:pt x="4631608" y="622625"/>
                </a:lnTo>
                <a:lnTo>
                  <a:pt x="4580500" y="620597"/>
                </a:lnTo>
                <a:lnTo>
                  <a:pt x="4529344" y="619842"/>
                </a:lnTo>
                <a:lnTo>
                  <a:pt x="4375200" y="613788"/>
                </a:lnTo>
                <a:lnTo>
                  <a:pt x="4220113" y="603954"/>
                </a:lnTo>
                <a:lnTo>
                  <a:pt x="4011912" y="585809"/>
                </a:lnTo>
                <a:lnTo>
                  <a:pt x="3907197" y="574217"/>
                </a:lnTo>
                <a:lnTo>
                  <a:pt x="3802048" y="560098"/>
                </a:lnTo>
                <a:lnTo>
                  <a:pt x="3698751" y="548456"/>
                </a:lnTo>
                <a:lnTo>
                  <a:pt x="3647411" y="541353"/>
                </a:lnTo>
                <a:lnTo>
                  <a:pt x="3596336" y="535512"/>
                </a:lnTo>
                <a:lnTo>
                  <a:pt x="3144462" y="471233"/>
                </a:lnTo>
                <a:lnTo>
                  <a:pt x="3094926" y="462797"/>
                </a:lnTo>
                <a:lnTo>
                  <a:pt x="2996248" y="448452"/>
                </a:lnTo>
                <a:lnTo>
                  <a:pt x="2946996" y="440006"/>
                </a:lnTo>
                <a:lnTo>
                  <a:pt x="2848788" y="425644"/>
                </a:lnTo>
                <a:lnTo>
                  <a:pt x="2799724" y="417191"/>
                </a:lnTo>
                <a:lnTo>
                  <a:pt x="2505969" y="370265"/>
                </a:lnTo>
                <a:lnTo>
                  <a:pt x="2408033" y="355894"/>
                </a:lnTo>
                <a:lnTo>
                  <a:pt x="2358962" y="347441"/>
                </a:lnTo>
                <a:lnTo>
                  <a:pt x="2211517" y="325904"/>
                </a:lnTo>
                <a:lnTo>
                  <a:pt x="2162168" y="317461"/>
                </a:lnTo>
                <a:lnTo>
                  <a:pt x="1913998" y="281650"/>
                </a:lnTo>
                <a:lnTo>
                  <a:pt x="1864005" y="275771"/>
                </a:lnTo>
                <a:lnTo>
                  <a:pt x="1763443" y="261492"/>
                </a:lnTo>
                <a:lnTo>
                  <a:pt x="1712942" y="255631"/>
                </a:lnTo>
                <a:lnTo>
                  <a:pt x="1662205" y="248507"/>
                </a:lnTo>
                <a:lnTo>
                  <a:pt x="1301133" y="207744"/>
                </a:lnTo>
                <a:lnTo>
                  <a:pt x="1195740" y="198716"/>
                </a:lnTo>
                <a:lnTo>
                  <a:pt x="1142561" y="192949"/>
                </a:lnTo>
                <a:lnTo>
                  <a:pt x="1089118" y="188461"/>
                </a:lnTo>
                <a:lnTo>
                  <a:pt x="1035403" y="185254"/>
                </a:lnTo>
                <a:lnTo>
                  <a:pt x="926890" y="176336"/>
                </a:lnTo>
                <a:lnTo>
                  <a:pt x="0" y="128644"/>
                </a:lnTo>
                <a:lnTo>
                  <a:pt x="15" y="44773"/>
                </a:lnTo>
                <a:lnTo>
                  <a:pt x="523957" y="13769"/>
                </a:lnTo>
                <a:lnTo>
                  <a:pt x="851682" y="2324"/>
                </a:lnTo>
                <a:lnTo>
                  <a:pt x="1063815" y="0"/>
                </a:lnTo>
                <a:lnTo>
                  <a:pt x="1168173" y="1438"/>
                </a:lnTo>
                <a:lnTo>
                  <a:pt x="1219883" y="903"/>
                </a:lnTo>
                <a:lnTo>
                  <a:pt x="1271361" y="1647"/>
                </a:lnTo>
                <a:lnTo>
                  <a:pt x="1322616" y="3670"/>
                </a:lnTo>
                <a:lnTo>
                  <a:pt x="1424259" y="5203"/>
                </a:lnTo>
                <a:lnTo>
                  <a:pt x="1674367" y="15531"/>
                </a:lnTo>
                <a:lnTo>
                  <a:pt x="1723763" y="18889"/>
                </a:lnTo>
                <a:lnTo>
                  <a:pt x="1772908" y="20985"/>
                </a:lnTo>
                <a:lnTo>
                  <a:pt x="1821895" y="24358"/>
                </a:lnTo>
                <a:lnTo>
                  <a:pt x="1870644" y="26468"/>
                </a:lnTo>
                <a:lnTo>
                  <a:pt x="1967675" y="33246"/>
                </a:lnTo>
                <a:lnTo>
                  <a:pt x="2015970" y="37913"/>
                </a:lnTo>
                <a:lnTo>
                  <a:pt x="2111977" y="44726"/>
                </a:lnTo>
                <a:lnTo>
                  <a:pt x="2159791" y="49411"/>
                </a:lnTo>
                <a:lnTo>
                  <a:pt x="2207413" y="52831"/>
                </a:lnTo>
                <a:lnTo>
                  <a:pt x="2584254" y="90502"/>
                </a:lnTo>
                <a:lnTo>
                  <a:pt x="2630943" y="96496"/>
                </a:lnTo>
                <a:lnTo>
                  <a:pt x="2677508" y="101224"/>
                </a:lnTo>
                <a:lnTo>
                  <a:pt x="3163248" y="160508"/>
                </a:lnTo>
                <a:lnTo>
                  <a:pt x="3211850" y="167706"/>
                </a:lnTo>
                <a:lnTo>
                  <a:pt x="3651227" y="224797"/>
                </a:lnTo>
                <a:lnTo>
                  <a:pt x="3749724" y="236607"/>
                </a:lnTo>
                <a:lnTo>
                  <a:pt x="3799185" y="243775"/>
                </a:lnTo>
                <a:lnTo>
                  <a:pt x="3998154" y="267325"/>
                </a:lnTo>
                <a:lnTo>
                  <a:pt x="4048305" y="274470"/>
                </a:lnTo>
                <a:lnTo>
                  <a:pt x="4250426" y="297910"/>
                </a:lnTo>
                <a:lnTo>
                  <a:pt x="4301375" y="302485"/>
                </a:lnTo>
                <a:lnTo>
                  <a:pt x="4455590" y="319973"/>
                </a:lnTo>
                <a:lnTo>
                  <a:pt x="4507388" y="324518"/>
                </a:lnTo>
                <a:lnTo>
                  <a:pt x="4559463" y="330324"/>
                </a:lnTo>
                <a:lnTo>
                  <a:pt x="4717025" y="343884"/>
                </a:lnTo>
                <a:lnTo>
                  <a:pt x="4770107" y="349655"/>
                </a:lnTo>
                <a:lnTo>
                  <a:pt x="5045402" y="371811"/>
                </a:lnTo>
                <a:lnTo>
                  <a:pt x="5154322" y="378173"/>
                </a:lnTo>
                <a:lnTo>
                  <a:pt x="5208271" y="380102"/>
                </a:lnTo>
                <a:lnTo>
                  <a:pt x="5261964" y="383310"/>
                </a:lnTo>
                <a:lnTo>
                  <a:pt x="5368398" y="387218"/>
                </a:lnTo>
                <a:lnTo>
                  <a:pt x="5629617" y="390803"/>
                </a:lnTo>
                <a:lnTo>
                  <a:pt x="5732338" y="389758"/>
                </a:lnTo>
                <a:lnTo>
                  <a:pt x="5783328" y="387977"/>
                </a:lnTo>
                <a:lnTo>
                  <a:pt x="5834157" y="387473"/>
                </a:lnTo>
                <a:lnTo>
                  <a:pt x="6894508" y="350445"/>
                </a:lnTo>
                <a:lnTo>
                  <a:pt x="6820337" y="368284"/>
                </a:lnTo>
                <a:lnTo>
                  <a:pt x="6770672" y="378914"/>
                </a:lnTo>
                <a:lnTo>
                  <a:pt x="6720937" y="390817"/>
                </a:lnTo>
                <a:lnTo>
                  <a:pt x="6470316" y="444046"/>
                </a:lnTo>
                <a:lnTo>
                  <a:pt x="6216612" y="491029"/>
                </a:lnTo>
                <a:lnTo>
                  <a:pt x="6165485" y="499168"/>
                </a:lnTo>
                <a:lnTo>
                  <a:pt x="6114288" y="508580"/>
                </a:lnTo>
                <a:lnTo>
                  <a:pt x="6066410" y="515335"/>
                </a:lnTo>
                <a:lnTo>
                  <a:pt x="6018473" y="523363"/>
                </a:lnTo>
                <a:lnTo>
                  <a:pt x="5970390" y="530126"/>
                </a:lnTo>
                <a:lnTo>
                  <a:pt x="5922248" y="538161"/>
                </a:lnTo>
                <a:lnTo>
                  <a:pt x="5873961" y="544930"/>
                </a:lnTo>
                <a:lnTo>
                  <a:pt x="5825529" y="550433"/>
                </a:lnTo>
                <a:lnTo>
                  <a:pt x="5777039" y="557210"/>
                </a:lnTo>
                <a:lnTo>
                  <a:pt x="5532870" y="584798"/>
                </a:lnTo>
                <a:lnTo>
                  <a:pt x="5335580" y="601854"/>
                </a:lnTo>
                <a:lnTo>
                  <a:pt x="5136558" y="613887"/>
                </a:lnTo>
                <a:close/>
              </a:path>
              <a:path extrusionOk="0" h="624204" w="7560309">
                <a:moveTo>
                  <a:pt x="6894508" y="350445"/>
                </a:moveTo>
                <a:lnTo>
                  <a:pt x="5935144" y="383947"/>
                </a:lnTo>
                <a:lnTo>
                  <a:pt x="5985319" y="380924"/>
                </a:lnTo>
                <a:lnTo>
                  <a:pt x="6035366" y="379176"/>
                </a:lnTo>
                <a:lnTo>
                  <a:pt x="6134892" y="373159"/>
                </a:lnTo>
                <a:lnTo>
                  <a:pt x="6184388" y="368889"/>
                </a:lnTo>
                <a:lnTo>
                  <a:pt x="6233791" y="365893"/>
                </a:lnTo>
                <a:lnTo>
                  <a:pt x="6381128" y="353123"/>
                </a:lnTo>
                <a:lnTo>
                  <a:pt x="6624520" y="325562"/>
                </a:lnTo>
                <a:lnTo>
                  <a:pt x="6672938" y="318788"/>
                </a:lnTo>
                <a:lnTo>
                  <a:pt x="6721349" y="313285"/>
                </a:lnTo>
                <a:lnTo>
                  <a:pt x="6769673" y="306515"/>
                </a:lnTo>
                <a:lnTo>
                  <a:pt x="6817917" y="298476"/>
                </a:lnTo>
                <a:lnTo>
                  <a:pt x="6866179" y="291708"/>
                </a:lnTo>
                <a:lnTo>
                  <a:pt x="7107174" y="251523"/>
                </a:lnTo>
                <a:lnTo>
                  <a:pt x="7203598" y="232906"/>
                </a:lnTo>
                <a:lnTo>
                  <a:pt x="7251913" y="224865"/>
                </a:lnTo>
                <a:lnTo>
                  <a:pt x="7300191" y="214284"/>
                </a:lnTo>
                <a:lnTo>
                  <a:pt x="7397020" y="195653"/>
                </a:lnTo>
                <a:lnTo>
                  <a:pt x="7542724" y="163879"/>
                </a:lnTo>
                <a:lnTo>
                  <a:pt x="7560007" y="160734"/>
                </a:lnTo>
                <a:lnTo>
                  <a:pt x="7559987" y="174713"/>
                </a:lnTo>
                <a:lnTo>
                  <a:pt x="7550321" y="177592"/>
                </a:lnTo>
                <a:lnTo>
                  <a:pt x="7502483" y="190699"/>
                </a:lnTo>
                <a:lnTo>
                  <a:pt x="7454573" y="205080"/>
                </a:lnTo>
                <a:lnTo>
                  <a:pt x="7213055" y="270699"/>
                </a:lnTo>
                <a:lnTo>
                  <a:pt x="7164359" y="282566"/>
                </a:lnTo>
                <a:lnTo>
                  <a:pt x="7115591" y="295706"/>
                </a:lnTo>
                <a:lnTo>
                  <a:pt x="7066664" y="307581"/>
                </a:lnTo>
                <a:lnTo>
                  <a:pt x="7017665" y="320729"/>
                </a:lnTo>
                <a:lnTo>
                  <a:pt x="6894508" y="350445"/>
                </a:lnTo>
                <a:close/>
              </a:path>
              <a:path extrusionOk="0" h="624204" w="7560309">
                <a:moveTo>
                  <a:pt x="5036427" y="618654"/>
                </a:moveTo>
                <a:lnTo>
                  <a:pt x="4986153" y="619139"/>
                </a:lnTo>
                <a:lnTo>
                  <a:pt x="5086518" y="615634"/>
                </a:lnTo>
                <a:lnTo>
                  <a:pt x="5036427" y="618654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7"/>
          <p:cNvSpPr/>
          <p:nvPr/>
        </p:nvSpPr>
        <p:spPr>
          <a:xfrm>
            <a:off x="880468" y="9935933"/>
            <a:ext cx="5085715" cy="419100"/>
          </a:xfrm>
          <a:custGeom>
            <a:rect b="b" l="l" r="r" t="t"/>
            <a:pathLst>
              <a:path extrusionOk="0" h="419100" w="5085715">
                <a:moveTo>
                  <a:pt x="4276835" y="414230"/>
                </a:moveTo>
                <a:lnTo>
                  <a:pt x="4227515" y="415897"/>
                </a:lnTo>
                <a:lnTo>
                  <a:pt x="4128263" y="418121"/>
                </a:lnTo>
                <a:lnTo>
                  <a:pt x="4028188" y="418835"/>
                </a:lnTo>
                <a:lnTo>
                  <a:pt x="3927278" y="418000"/>
                </a:lnTo>
                <a:lnTo>
                  <a:pt x="3825525" y="415577"/>
                </a:lnTo>
                <a:lnTo>
                  <a:pt x="3722917" y="411526"/>
                </a:lnTo>
                <a:lnTo>
                  <a:pt x="3619444" y="405809"/>
                </a:lnTo>
                <a:lnTo>
                  <a:pt x="3515097" y="398387"/>
                </a:lnTo>
                <a:lnTo>
                  <a:pt x="3409865" y="389221"/>
                </a:lnTo>
                <a:lnTo>
                  <a:pt x="3303738" y="378272"/>
                </a:lnTo>
                <a:lnTo>
                  <a:pt x="3196705" y="365500"/>
                </a:lnTo>
                <a:lnTo>
                  <a:pt x="2848110" y="317651"/>
                </a:lnTo>
                <a:lnTo>
                  <a:pt x="2022245" y="188146"/>
                </a:lnTo>
                <a:lnTo>
                  <a:pt x="1485444" y="108581"/>
                </a:lnTo>
                <a:lnTo>
                  <a:pt x="1238374" y="77361"/>
                </a:lnTo>
                <a:lnTo>
                  <a:pt x="1038672" y="55660"/>
                </a:lnTo>
                <a:lnTo>
                  <a:pt x="836765" y="37475"/>
                </a:lnTo>
                <a:lnTo>
                  <a:pt x="683676" y="26482"/>
                </a:lnTo>
                <a:lnTo>
                  <a:pt x="528997" y="18017"/>
                </a:lnTo>
                <a:lnTo>
                  <a:pt x="372579" y="12318"/>
                </a:lnTo>
                <a:lnTo>
                  <a:pt x="214272" y="9620"/>
                </a:lnTo>
                <a:lnTo>
                  <a:pt x="107611" y="9605"/>
                </a:lnTo>
                <a:lnTo>
                  <a:pt x="0" y="11099"/>
                </a:lnTo>
                <a:lnTo>
                  <a:pt x="56526" y="8208"/>
                </a:lnTo>
                <a:lnTo>
                  <a:pt x="168314" y="3770"/>
                </a:lnTo>
                <a:lnTo>
                  <a:pt x="278492" y="1059"/>
                </a:lnTo>
                <a:lnTo>
                  <a:pt x="387148" y="0"/>
                </a:lnTo>
                <a:lnTo>
                  <a:pt x="494374" y="516"/>
                </a:lnTo>
                <a:lnTo>
                  <a:pt x="600257" y="2533"/>
                </a:lnTo>
                <a:lnTo>
                  <a:pt x="704888" y="5975"/>
                </a:lnTo>
                <a:lnTo>
                  <a:pt x="859684" y="13643"/>
                </a:lnTo>
                <a:lnTo>
                  <a:pt x="1012167" y="24091"/>
                </a:lnTo>
                <a:lnTo>
                  <a:pt x="1162640" y="37063"/>
                </a:lnTo>
                <a:lnTo>
                  <a:pt x="1311405" y="52305"/>
                </a:lnTo>
                <a:lnTo>
                  <a:pt x="1507627" y="75715"/>
                </a:lnTo>
                <a:lnTo>
                  <a:pt x="1750485" y="109090"/>
                </a:lnTo>
                <a:lnTo>
                  <a:pt x="2972104" y="304296"/>
                </a:lnTo>
                <a:lnTo>
                  <a:pt x="3333489" y="354971"/>
                </a:lnTo>
                <a:lnTo>
                  <a:pt x="3440535" y="368155"/>
                </a:lnTo>
                <a:lnTo>
                  <a:pt x="3546672" y="379341"/>
                </a:lnTo>
                <a:lnTo>
                  <a:pt x="3651914" y="388580"/>
                </a:lnTo>
                <a:lnTo>
                  <a:pt x="3756273" y="395921"/>
                </a:lnTo>
                <a:lnTo>
                  <a:pt x="3859764" y="401414"/>
                </a:lnTo>
                <a:lnTo>
                  <a:pt x="3962398" y="405108"/>
                </a:lnTo>
                <a:lnTo>
                  <a:pt x="4064189" y="407053"/>
                </a:lnTo>
                <a:lnTo>
                  <a:pt x="4165150" y="407298"/>
                </a:lnTo>
                <a:lnTo>
                  <a:pt x="4265294" y="405894"/>
                </a:lnTo>
                <a:lnTo>
                  <a:pt x="4588522" y="395071"/>
                </a:lnTo>
                <a:lnTo>
                  <a:pt x="4472107" y="403984"/>
                </a:lnTo>
                <a:lnTo>
                  <a:pt x="4374870" y="409813"/>
                </a:lnTo>
                <a:lnTo>
                  <a:pt x="4276835" y="414230"/>
                </a:lnTo>
                <a:close/>
              </a:path>
              <a:path extrusionOk="0" h="419100" w="5085715">
                <a:moveTo>
                  <a:pt x="4588522" y="395071"/>
                </a:moveTo>
                <a:lnTo>
                  <a:pt x="4364635" y="402889"/>
                </a:lnTo>
                <a:lnTo>
                  <a:pt x="4414008" y="400802"/>
                </a:lnTo>
                <a:lnTo>
                  <a:pt x="4512167" y="395490"/>
                </a:lnTo>
                <a:lnTo>
                  <a:pt x="4609556" y="388701"/>
                </a:lnTo>
                <a:lnTo>
                  <a:pt x="4706186" y="380486"/>
                </a:lnTo>
                <a:lnTo>
                  <a:pt x="4802072" y="370893"/>
                </a:lnTo>
                <a:lnTo>
                  <a:pt x="4897226" y="359973"/>
                </a:lnTo>
                <a:lnTo>
                  <a:pt x="4991662" y="347775"/>
                </a:lnTo>
                <a:lnTo>
                  <a:pt x="5085392" y="334348"/>
                </a:lnTo>
                <a:lnTo>
                  <a:pt x="4993096" y="348410"/>
                </a:lnTo>
                <a:lnTo>
                  <a:pt x="4900068" y="361313"/>
                </a:lnTo>
                <a:lnTo>
                  <a:pt x="4806297" y="373018"/>
                </a:lnTo>
                <a:lnTo>
                  <a:pt x="4711774" y="383485"/>
                </a:lnTo>
                <a:lnTo>
                  <a:pt x="4616488" y="392676"/>
                </a:lnTo>
                <a:lnTo>
                  <a:pt x="4588522" y="395071"/>
                </a:lnTo>
                <a:close/>
              </a:path>
            </a:pathLst>
          </a:custGeom>
          <a:solidFill>
            <a:srgbClr val="15457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7"/>
          <p:cNvSpPr/>
          <p:nvPr/>
        </p:nvSpPr>
        <p:spPr>
          <a:xfrm>
            <a:off x="0" y="9947033"/>
            <a:ext cx="880744" cy="86360"/>
          </a:xfrm>
          <a:custGeom>
            <a:rect b="b" l="l" r="r" t="t"/>
            <a:pathLst>
              <a:path extrusionOk="0" h="86359" w="880744">
                <a:moveTo>
                  <a:pt x="0" y="86333"/>
                </a:moveTo>
                <a:lnTo>
                  <a:pt x="461376" y="20673"/>
                </a:lnTo>
                <a:lnTo>
                  <a:pt x="567636" y="13145"/>
                </a:lnTo>
                <a:lnTo>
                  <a:pt x="672877" y="7236"/>
                </a:lnTo>
                <a:lnTo>
                  <a:pt x="777140" y="2877"/>
                </a:lnTo>
                <a:lnTo>
                  <a:pt x="880468" y="0"/>
                </a:lnTo>
                <a:lnTo>
                  <a:pt x="737078" y="9252"/>
                </a:lnTo>
                <a:lnTo>
                  <a:pt x="590787" y="21522"/>
                </a:lnTo>
                <a:lnTo>
                  <a:pt x="441386" y="36991"/>
                </a:lnTo>
                <a:lnTo>
                  <a:pt x="0" y="86333"/>
                </a:lnTo>
                <a:close/>
              </a:path>
            </a:pathLst>
          </a:custGeom>
          <a:solidFill>
            <a:srgbClr val="15457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7"/>
          <p:cNvSpPr/>
          <p:nvPr/>
        </p:nvSpPr>
        <p:spPr>
          <a:xfrm>
            <a:off x="5965862" y="9845703"/>
            <a:ext cx="1594485" cy="424815"/>
          </a:xfrm>
          <a:custGeom>
            <a:rect b="b" l="l" r="r" t="t"/>
            <a:pathLst>
              <a:path extrusionOk="0" h="424815" w="1594484">
                <a:moveTo>
                  <a:pt x="0" y="424576"/>
                </a:moveTo>
                <a:lnTo>
                  <a:pt x="52886" y="415960"/>
                </a:lnTo>
                <a:lnTo>
                  <a:pt x="157951" y="397648"/>
                </a:lnTo>
                <a:lnTo>
                  <a:pt x="262083" y="377941"/>
                </a:lnTo>
                <a:lnTo>
                  <a:pt x="365293" y="356890"/>
                </a:lnTo>
                <a:lnTo>
                  <a:pt x="467590" y="334548"/>
                </a:lnTo>
                <a:lnTo>
                  <a:pt x="571047" y="310467"/>
                </a:lnTo>
                <a:lnTo>
                  <a:pt x="673598" y="285156"/>
                </a:lnTo>
                <a:lnTo>
                  <a:pt x="825770" y="245021"/>
                </a:lnTo>
                <a:lnTo>
                  <a:pt x="976015" y="202478"/>
                </a:lnTo>
                <a:lnTo>
                  <a:pt x="1124402" y="157744"/>
                </a:lnTo>
                <a:lnTo>
                  <a:pt x="1270996" y="111034"/>
                </a:lnTo>
                <a:lnTo>
                  <a:pt x="1415865" y="62567"/>
                </a:lnTo>
                <a:lnTo>
                  <a:pt x="1594130" y="0"/>
                </a:lnTo>
                <a:lnTo>
                  <a:pt x="1594130" y="25914"/>
                </a:lnTo>
                <a:lnTo>
                  <a:pt x="1327017" y="110763"/>
                </a:lnTo>
                <a:lnTo>
                  <a:pt x="1129188" y="170012"/>
                </a:lnTo>
                <a:lnTo>
                  <a:pt x="928924" y="226263"/>
                </a:lnTo>
                <a:lnTo>
                  <a:pt x="777025" y="266114"/>
                </a:lnTo>
                <a:lnTo>
                  <a:pt x="623584" y="303674"/>
                </a:lnTo>
                <a:lnTo>
                  <a:pt x="482342" y="335659"/>
                </a:lnTo>
                <a:lnTo>
                  <a:pt x="339540" y="365337"/>
                </a:lnTo>
                <a:lnTo>
                  <a:pt x="195130" y="392524"/>
                </a:lnTo>
                <a:lnTo>
                  <a:pt x="97940" y="409172"/>
                </a:lnTo>
                <a:lnTo>
                  <a:pt x="0" y="424576"/>
                </a:lnTo>
                <a:close/>
              </a:path>
            </a:pathLst>
          </a:custGeom>
          <a:solidFill>
            <a:srgbClr val="15457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7"/>
          <p:cNvSpPr/>
          <p:nvPr/>
        </p:nvSpPr>
        <p:spPr>
          <a:xfrm>
            <a:off x="5688024" y="461632"/>
            <a:ext cx="1420050" cy="56010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7"/>
          <p:cNvSpPr/>
          <p:nvPr/>
        </p:nvSpPr>
        <p:spPr>
          <a:xfrm>
            <a:off x="5932203" y="457206"/>
            <a:ext cx="881970" cy="41732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7"/>
          <p:cNvSpPr txBox="1"/>
          <p:nvPr>
            <p:ph type="title"/>
          </p:nvPr>
        </p:nvSpPr>
        <p:spPr>
          <a:xfrm>
            <a:off x="746414" y="2706437"/>
            <a:ext cx="6070020" cy="1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747474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7"/>
          <p:cNvSpPr txBox="1"/>
          <p:nvPr>
            <p:ph idx="11" type="ftr"/>
          </p:nvPr>
        </p:nvSpPr>
        <p:spPr>
          <a:xfrm>
            <a:off x="444500" y="10232557"/>
            <a:ext cx="1434464" cy="1739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58595B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7"/>
          <p:cNvSpPr txBox="1"/>
          <p:nvPr>
            <p:ph idx="10" type="dt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7"/>
          <p:cNvSpPr txBox="1"/>
          <p:nvPr>
            <p:ph idx="12" type="sldNum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19.png"/><Relationship Id="rId11" Type="http://schemas.openxmlformats.org/officeDocument/2006/relationships/image" Target="../media/image18.png"/><Relationship Id="rId22" Type="http://schemas.openxmlformats.org/officeDocument/2006/relationships/image" Target="../media/image17.png"/><Relationship Id="rId10" Type="http://schemas.openxmlformats.org/officeDocument/2006/relationships/image" Target="../media/image9.png"/><Relationship Id="rId21" Type="http://schemas.openxmlformats.org/officeDocument/2006/relationships/image" Target="../media/image24.png"/><Relationship Id="rId13" Type="http://schemas.openxmlformats.org/officeDocument/2006/relationships/image" Target="../media/image20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Relationship Id="rId15" Type="http://schemas.openxmlformats.org/officeDocument/2006/relationships/image" Target="../media/image13.png"/><Relationship Id="rId14" Type="http://schemas.openxmlformats.org/officeDocument/2006/relationships/image" Target="../media/image16.png"/><Relationship Id="rId17" Type="http://schemas.openxmlformats.org/officeDocument/2006/relationships/image" Target="../media/image14.png"/><Relationship Id="rId16" Type="http://schemas.openxmlformats.org/officeDocument/2006/relationships/image" Target="../media/image15.png"/><Relationship Id="rId5" Type="http://schemas.openxmlformats.org/officeDocument/2006/relationships/image" Target="../media/image26.png"/><Relationship Id="rId19" Type="http://schemas.openxmlformats.org/officeDocument/2006/relationships/image" Target="../media/image12.png"/><Relationship Id="rId6" Type="http://schemas.openxmlformats.org/officeDocument/2006/relationships/image" Target="../media/image8.png"/><Relationship Id="rId18" Type="http://schemas.openxmlformats.org/officeDocument/2006/relationships/image" Target="../media/image21.png"/><Relationship Id="rId7" Type="http://schemas.openxmlformats.org/officeDocument/2006/relationships/image" Target="../media/image10.png"/><Relationship Id="rId8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 txBox="1"/>
          <p:nvPr/>
        </p:nvSpPr>
        <p:spPr>
          <a:xfrm>
            <a:off x="4997450" y="1308100"/>
            <a:ext cx="2213610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3F3D"/>
              </a:buClr>
              <a:buSzPts val="1150"/>
              <a:buFont typeface="Raleway Medium"/>
              <a:buNone/>
            </a:pPr>
            <a:r>
              <a:rPr b="0" i="0" lang="en-GB" sz="1150" u="none" cap="none" strike="noStrike">
                <a:solidFill>
                  <a:srgbClr val="443F3D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Build Better Networks,Together</a:t>
            </a:r>
            <a:endParaRPr b="0" i="0" sz="1150" u="none" cap="none" strike="noStrike">
              <a:solidFill>
                <a:srgbClr val="000000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13" name="Google Shape;113;p13"/>
          <p:cNvSpPr txBox="1"/>
          <p:nvPr>
            <p:ph type="title"/>
          </p:nvPr>
        </p:nvSpPr>
        <p:spPr>
          <a:xfrm>
            <a:off x="746414" y="3012633"/>
            <a:ext cx="6070020" cy="5052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4127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200">
                <a:latin typeface="Raleway"/>
                <a:ea typeface="Raleway"/>
                <a:cs typeface="Raleway"/>
                <a:sym typeface="Raleway"/>
              </a:rPr>
              <a:t>Radius Worksheets</a:t>
            </a:r>
            <a:endParaRPr sz="3200">
              <a:latin typeface="Raleway"/>
              <a:ea typeface="Raleway"/>
              <a:cs typeface="Raleway"/>
              <a:sym typeface="Raleway"/>
            </a:endParaRPr>
          </a:p>
          <a:p>
            <a:pPr indent="0" lvl="0" marL="4127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400">
                <a:latin typeface="Raleway"/>
                <a:ea typeface="Raleway"/>
                <a:cs typeface="Raleway"/>
                <a:sym typeface="Raleway"/>
              </a:rPr>
              <a:t>Agility and Innovation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/>
          <p:nvPr/>
        </p:nvSpPr>
        <p:spPr>
          <a:xfrm>
            <a:off x="684002" y="0"/>
            <a:ext cx="0" cy="1791335"/>
          </a:xfrm>
          <a:custGeom>
            <a:rect b="b" l="l" r="r" t="t"/>
            <a:pathLst>
              <a:path extrusionOk="0" h="1791335" w="120000">
                <a:moveTo>
                  <a:pt x="0" y="0"/>
                </a:moveTo>
                <a:lnTo>
                  <a:pt x="0" y="1791004"/>
                </a:lnTo>
              </a:path>
            </a:pathLst>
          </a:custGeom>
          <a:noFill/>
          <a:ln cap="flat" cmpd="sng" w="54000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952500" y="927100"/>
            <a:ext cx="5744400" cy="81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noAutofit/>
          </a:bodyPr>
          <a:lstStyle/>
          <a:p>
            <a:pPr indent="0" lvl="0" marL="12700" marR="2143574" rtl="0" algn="l">
              <a:lnSpc>
                <a:spcPct val="1020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E6187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How will you embrace agility?</a:t>
            </a:r>
            <a:endParaRPr b="0" i="0" sz="1800" u="none" cap="none" strike="noStrike">
              <a:solidFill>
                <a:srgbClr val="E6187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t/>
            </a:r>
            <a:endParaRPr b="0" i="0" sz="9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1D73"/>
              </a:buClr>
              <a:buSzPts val="1100"/>
              <a:buFont typeface="Raleway"/>
              <a:buChar char="•"/>
            </a:pPr>
            <a:r>
              <a:rPr lang="en-GB" sz="1100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How is your network currently bureaucratic, and how can it be made more agile?</a:t>
            </a:r>
            <a:endParaRPr sz="1100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1D73"/>
              </a:buClr>
              <a:buSzPts val="1100"/>
              <a:buFont typeface="Raleway"/>
              <a:buChar char="•"/>
            </a:pPr>
            <a:r>
              <a:rPr lang="en-GB" sz="1100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Who are your customers (or end users)?</a:t>
            </a:r>
            <a:endParaRPr sz="1100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984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1D73"/>
              </a:buClr>
              <a:buSzPts val="1100"/>
              <a:buFont typeface="Raleway"/>
              <a:buChar char="•"/>
            </a:pPr>
            <a:r>
              <a:rPr lang="en-GB" sz="1100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How do you get value from them?</a:t>
            </a:r>
            <a:endParaRPr sz="1100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984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1D73"/>
              </a:buClr>
              <a:buSzPts val="1100"/>
              <a:buFont typeface="Raleway"/>
              <a:buChar char="•"/>
            </a:pPr>
            <a:r>
              <a:rPr lang="en-GB" sz="1100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How do you give value to them?</a:t>
            </a:r>
            <a:endParaRPr sz="1100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1D73"/>
              </a:buClr>
              <a:buSzPts val="1100"/>
              <a:buFont typeface="Raleway"/>
              <a:buChar char="•"/>
            </a:pPr>
            <a:r>
              <a:rPr lang="en-GB" sz="1100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How could your network better embrace the agility of small teams?</a:t>
            </a:r>
            <a:endParaRPr sz="1100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1D73"/>
              </a:buClr>
              <a:buSzPts val="1100"/>
              <a:buFont typeface="Raleway"/>
              <a:buChar char="•"/>
            </a:pPr>
            <a:r>
              <a:rPr lang="en-GB" sz="1100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rPr>
              <a:t>How does your network link into the broader organisational network, and how can you make better connections?</a:t>
            </a:r>
            <a:endParaRPr sz="1100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0808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4"/>
          <p:cNvSpPr txBox="1"/>
          <p:nvPr>
            <p:ph idx="11" type="ftr"/>
          </p:nvPr>
        </p:nvSpPr>
        <p:spPr>
          <a:xfrm>
            <a:off x="444500" y="10232557"/>
            <a:ext cx="1434600" cy="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© Radius Business Ltd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/>
          <p:nvPr/>
        </p:nvSpPr>
        <p:spPr>
          <a:xfrm>
            <a:off x="684002" y="0"/>
            <a:ext cx="0" cy="1791335"/>
          </a:xfrm>
          <a:custGeom>
            <a:rect b="b" l="l" r="r" t="t"/>
            <a:pathLst>
              <a:path extrusionOk="0" h="1791335" w="120000">
                <a:moveTo>
                  <a:pt x="0" y="0"/>
                </a:moveTo>
                <a:lnTo>
                  <a:pt x="0" y="1791004"/>
                </a:lnTo>
              </a:path>
            </a:pathLst>
          </a:custGeom>
          <a:noFill/>
          <a:ln cap="flat" cmpd="sng" w="54000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952500" y="927100"/>
            <a:ext cx="5744400" cy="81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noAutofit/>
          </a:bodyPr>
          <a:lstStyle/>
          <a:p>
            <a:pPr indent="0" lvl="0" marL="12700" marR="2143574" rtl="0" algn="l">
              <a:lnSpc>
                <a:spcPct val="1020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E6187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How will you create space for innovation?</a:t>
            </a:r>
            <a:endParaRPr b="0" i="0" sz="1800" u="none" cap="none" strike="noStrike">
              <a:solidFill>
                <a:srgbClr val="E6187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t/>
            </a:r>
            <a:endParaRPr b="0" i="0" sz="9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75707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0808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1D73"/>
              </a:buClr>
              <a:buSzPts val="1100"/>
              <a:buFont typeface="Raleway"/>
              <a:buChar char="•"/>
            </a:pPr>
            <a:r>
              <a:rPr lang="en-GB" sz="1100">
                <a:solidFill>
                  <a:srgbClr val="808080"/>
                </a:solidFill>
                <a:latin typeface="Raleway"/>
                <a:ea typeface="Raleway"/>
                <a:cs typeface="Raleway"/>
                <a:sym typeface="Raleway"/>
              </a:rPr>
              <a:t>How will you ensure a diversity of input to generate your proposals?</a:t>
            </a:r>
            <a:endParaRPr sz="1100">
              <a:solidFill>
                <a:srgbClr val="80808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0808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0808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0808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0808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0808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1D73"/>
              </a:buClr>
              <a:buSzPts val="1100"/>
              <a:buFont typeface="Raleway"/>
              <a:buChar char="•"/>
            </a:pPr>
            <a:r>
              <a:rPr lang="en-GB" sz="1100">
                <a:solidFill>
                  <a:srgbClr val="808080"/>
                </a:solidFill>
                <a:latin typeface="Raleway"/>
                <a:ea typeface="Raleway"/>
                <a:cs typeface="Raleway"/>
                <a:sym typeface="Raleway"/>
              </a:rPr>
              <a:t>How will you offer “prototype” ideas and get feedback?</a:t>
            </a:r>
            <a:endParaRPr sz="1100">
              <a:solidFill>
                <a:srgbClr val="80808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0808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0808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0808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0808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0808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1D73"/>
              </a:buClr>
              <a:buSzPts val="1100"/>
              <a:buFont typeface="Raleway"/>
              <a:buChar char="•"/>
            </a:pPr>
            <a:r>
              <a:rPr lang="en-GB" sz="1100">
                <a:solidFill>
                  <a:srgbClr val="808080"/>
                </a:solidFill>
                <a:latin typeface="Raleway"/>
                <a:ea typeface="Raleway"/>
                <a:cs typeface="Raleway"/>
                <a:sym typeface="Raleway"/>
              </a:rPr>
              <a:t>How will you set the scene with stakeholders (e.g. your network, wider organisation, executives, etc) to increase the odds of adoption?</a:t>
            </a:r>
            <a:endParaRPr sz="1100">
              <a:solidFill>
                <a:srgbClr val="80808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0808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0808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0808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0808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0808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1D73"/>
              </a:buClr>
              <a:buSzPts val="1100"/>
              <a:buFont typeface="Raleway"/>
              <a:buChar char="•"/>
            </a:pPr>
            <a:r>
              <a:rPr lang="en-GB" sz="1100">
                <a:solidFill>
                  <a:srgbClr val="808080"/>
                </a:solidFill>
                <a:latin typeface="Raleway"/>
                <a:ea typeface="Raleway"/>
                <a:cs typeface="Raleway"/>
                <a:sym typeface="Raleway"/>
              </a:rPr>
              <a:t>How can you “nudge” behaviour change?</a:t>
            </a:r>
            <a:endParaRPr sz="1100">
              <a:solidFill>
                <a:srgbClr val="80808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0808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0808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0808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0808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80808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984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1D73"/>
              </a:buClr>
              <a:buSzPts val="1100"/>
              <a:buFont typeface="Raleway"/>
              <a:buChar char="•"/>
            </a:pPr>
            <a:r>
              <a:rPr lang="en-GB" sz="1100">
                <a:solidFill>
                  <a:srgbClr val="808080"/>
                </a:solidFill>
                <a:latin typeface="Raleway"/>
                <a:ea typeface="Raleway"/>
                <a:cs typeface="Raleway"/>
                <a:sym typeface="Raleway"/>
              </a:rPr>
              <a:t>How will you account for and challenge bias?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5"/>
          <p:cNvSpPr txBox="1"/>
          <p:nvPr>
            <p:ph idx="11" type="ftr"/>
          </p:nvPr>
        </p:nvSpPr>
        <p:spPr>
          <a:xfrm>
            <a:off x="444500" y="10232557"/>
            <a:ext cx="1434600" cy="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© Radius Business Ltd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/>
          <p:nvPr/>
        </p:nvSpPr>
        <p:spPr>
          <a:xfrm>
            <a:off x="684002" y="0"/>
            <a:ext cx="0" cy="1791335"/>
          </a:xfrm>
          <a:custGeom>
            <a:rect b="b" l="l" r="r" t="t"/>
            <a:pathLst>
              <a:path extrusionOk="0" h="1791335" w="120000">
                <a:moveTo>
                  <a:pt x="0" y="0"/>
                </a:moveTo>
                <a:lnTo>
                  <a:pt x="0" y="1791004"/>
                </a:lnTo>
              </a:path>
            </a:pathLst>
          </a:custGeom>
          <a:noFill/>
          <a:ln cap="flat" cmpd="sng" w="54000">
            <a:solidFill>
              <a:srgbClr val="EE2A7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691725" y="927100"/>
            <a:ext cx="6005100" cy="81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noAutofit/>
          </a:bodyPr>
          <a:lstStyle/>
          <a:p>
            <a:pPr indent="0" lvl="0" marL="89999" marR="2277110" rtl="0" algn="l">
              <a:lnSpc>
                <a:spcPct val="1020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E6187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Bias crib sheet</a:t>
            </a:r>
            <a:endParaRPr b="0" i="0" sz="1800" u="none" cap="none" strike="noStrike">
              <a:solidFill>
                <a:srgbClr val="E6187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950"/>
              <a:buFont typeface="Arial"/>
              <a:buNone/>
            </a:pPr>
            <a:r>
              <a:t/>
            </a:r>
            <a:endParaRPr b="0" i="0" sz="9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193D7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193D7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193D7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134" name="Google Shape;134;p16"/>
          <p:cNvSpPr txBox="1"/>
          <p:nvPr>
            <p:ph idx="11" type="ftr"/>
          </p:nvPr>
        </p:nvSpPr>
        <p:spPr>
          <a:xfrm>
            <a:off x="444500" y="10232557"/>
            <a:ext cx="1434600" cy="1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425">
            <a:no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© Radius Business Ltd</a:t>
            </a:r>
            <a:endParaRPr/>
          </a:p>
        </p:txBody>
      </p:sp>
      <p:pic>
        <p:nvPicPr>
          <p:cNvPr id="135" name="Google Shape;13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697" y="7850196"/>
            <a:ext cx="973884" cy="973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2899" y="5844143"/>
            <a:ext cx="978414" cy="978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1371" y="7846786"/>
            <a:ext cx="1059949" cy="980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7303" y="7850196"/>
            <a:ext cx="973884" cy="973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54097" y="5844156"/>
            <a:ext cx="978414" cy="978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29259" y="7846798"/>
            <a:ext cx="980679" cy="980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88498" y="5844156"/>
            <a:ext cx="978414" cy="978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218552" y="7850183"/>
            <a:ext cx="976149" cy="973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9564" y="5845276"/>
            <a:ext cx="976149" cy="97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219697" y="5846396"/>
            <a:ext cx="973884" cy="973897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6"/>
          <p:cNvSpPr txBox="1"/>
          <p:nvPr/>
        </p:nvSpPr>
        <p:spPr>
          <a:xfrm>
            <a:off x="172488" y="6811450"/>
            <a:ext cx="1350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11. Outcome bias</a:t>
            </a:r>
            <a:endParaRPr b="1" sz="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Judging a decision based on the </a:t>
            </a: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outcome</a:t>
            </a: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 - rather than how exactly the decision was made in the moment. Just because you won a lot in Vegas doesn’t mean gambling your money was a smart decision </a:t>
            </a:r>
            <a:endParaRPr sz="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6" name="Google Shape;146;p16"/>
          <p:cNvSpPr txBox="1"/>
          <p:nvPr/>
        </p:nvSpPr>
        <p:spPr>
          <a:xfrm>
            <a:off x="1647388" y="6811450"/>
            <a:ext cx="1350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12. Overconfidence</a:t>
            </a:r>
            <a:endParaRPr b="1" sz="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Some of us are </a:t>
            </a: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too confident about our abilities, </a:t>
            </a: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and this causes us to take greater risks in our daily lives. Experts are more prone to this bias than laypeople, since they are more convinced that they are right</a:t>
            </a:r>
            <a:endParaRPr sz="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7" name="Google Shape;147;p16"/>
          <p:cNvSpPr txBox="1"/>
          <p:nvPr/>
        </p:nvSpPr>
        <p:spPr>
          <a:xfrm>
            <a:off x="3107200" y="6811450"/>
            <a:ext cx="1350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13. Placebo effect</a:t>
            </a:r>
            <a:endParaRPr b="1" sz="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When </a:t>
            </a: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simply believing</a:t>
            </a: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 that something will have a certain effect on you causes it to have that effect. In medicine, people given fake pills often experience the same psychological  effects as people given the real thing</a:t>
            </a:r>
            <a:endParaRPr sz="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4570463" y="6811450"/>
            <a:ext cx="1350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14. Pro-innovation bias</a:t>
            </a:r>
            <a:endParaRPr b="1" sz="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When a proponent of an innovation tends to </a:t>
            </a:r>
            <a:r>
              <a:rPr b="1" lang="en-GB" sz="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overvalue its usefulness</a:t>
            </a:r>
            <a:r>
              <a:rPr lang="en-GB" sz="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and undervalue its limitations. This is often seen in tech startup valuations.</a:t>
            </a:r>
            <a:endParaRPr sz="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6033713" y="6811450"/>
            <a:ext cx="1350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15. Recency</a:t>
            </a:r>
            <a:endParaRPr b="1" sz="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The tendency to weigh the</a:t>
            </a: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 latest information </a:t>
            </a: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more heavily than older data. Investors often think the market will always look the way it looks today and make unwise decisions</a:t>
            </a:r>
            <a:endParaRPr sz="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0" name="Google Shape;150;p16"/>
          <p:cNvSpPr txBox="1"/>
          <p:nvPr/>
        </p:nvSpPr>
        <p:spPr>
          <a:xfrm>
            <a:off x="172488" y="8832650"/>
            <a:ext cx="1350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16. Salience</a:t>
            </a:r>
            <a:endParaRPr b="1" sz="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Our tendency to focus on the most </a:t>
            </a: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easily recognisable features </a:t>
            </a: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of a person or concept. When you think about dying, you might worry about being mauled by a lion, as opposed to what is statistically more likely, like dying in a car accident</a:t>
            </a:r>
            <a:endParaRPr sz="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1" name="Google Shape;151;p16"/>
          <p:cNvSpPr txBox="1"/>
          <p:nvPr/>
        </p:nvSpPr>
        <p:spPr>
          <a:xfrm>
            <a:off x="1647388" y="8832650"/>
            <a:ext cx="1350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17.  Selective perception</a:t>
            </a:r>
            <a:endParaRPr b="1" sz="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Allowing our expectations to </a:t>
            </a: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influence how we perceive </a:t>
            </a: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the world. An experiment involving a football game between students from two universities showed that one team saw the opposing team commit more infractions</a:t>
            </a:r>
            <a:endParaRPr sz="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2" name="Google Shape;152;p16"/>
          <p:cNvSpPr txBox="1"/>
          <p:nvPr/>
        </p:nvSpPr>
        <p:spPr>
          <a:xfrm>
            <a:off x="3107200" y="8832650"/>
            <a:ext cx="1350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18. Stereotyping</a:t>
            </a:r>
            <a:endParaRPr b="1" sz="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Expecting a group or person to have certain qualities without having real information about the person. It allows us to quickly identify strangers as friends or enemies, but people </a:t>
            </a: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overuse and abuse</a:t>
            </a: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 it</a:t>
            </a:r>
            <a:endParaRPr sz="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3" name="Google Shape;153;p16"/>
          <p:cNvSpPr txBox="1"/>
          <p:nvPr/>
        </p:nvSpPr>
        <p:spPr>
          <a:xfrm>
            <a:off x="4570463" y="8832650"/>
            <a:ext cx="1350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19. Survivorship bias</a:t>
            </a:r>
            <a:endParaRPr b="1" sz="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An error that comes from focusing only on surviving examples, causing us to </a:t>
            </a:r>
            <a:r>
              <a:rPr b="1" lang="en-GB" sz="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misjudge a situation.</a:t>
            </a:r>
            <a:r>
              <a:rPr lang="en-GB" sz="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For example we might see social mobility as easy because we watch so many talks from “people who made it”</a:t>
            </a:r>
            <a:endParaRPr sz="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6033713" y="8832650"/>
            <a:ext cx="1350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20. Zero risk bias</a:t>
            </a:r>
            <a:endParaRPr b="1" sz="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Sociologists have found that </a:t>
            </a: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we love certainty</a:t>
            </a: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 - even if it’s counterproductive. Eliminating risk entirely means there is no chance of harm being caused</a:t>
            </a:r>
            <a:endParaRPr sz="6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5" name="Google Shape;155;p1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59550" y="1801740"/>
            <a:ext cx="976149" cy="978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293136" y="1801740"/>
            <a:ext cx="978414" cy="978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834439" y="1802876"/>
            <a:ext cx="976149" cy="97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794259" y="3816358"/>
            <a:ext cx="973884" cy="973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219664" y="1801756"/>
            <a:ext cx="976149" cy="978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4754082" y="1801756"/>
            <a:ext cx="978414" cy="978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834439" y="3816346"/>
            <a:ext cx="976149" cy="973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6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357287" y="3805531"/>
            <a:ext cx="980679" cy="978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6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289057" y="3805531"/>
            <a:ext cx="978414" cy="978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6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6218544" y="3805518"/>
            <a:ext cx="978414" cy="978427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6"/>
          <p:cNvSpPr txBox="1"/>
          <p:nvPr/>
        </p:nvSpPr>
        <p:spPr>
          <a:xfrm>
            <a:off x="172475" y="2769050"/>
            <a:ext cx="1350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1. Anchoring bias</a:t>
            </a:r>
            <a:endParaRPr b="1" sz="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People are </a:t>
            </a: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over-reliant</a:t>
            </a: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 on the first piece of information they hear. In a salary negotiation whoever makes the first offer establishes a range of reasonable possibilities in each person’s mind</a:t>
            </a:r>
            <a:endParaRPr sz="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6" name="Google Shape;166;p16"/>
          <p:cNvSpPr txBox="1"/>
          <p:nvPr/>
        </p:nvSpPr>
        <p:spPr>
          <a:xfrm>
            <a:off x="1647375" y="2769050"/>
            <a:ext cx="1350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2. Availability heuristic</a:t>
            </a:r>
            <a:endParaRPr b="1" sz="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People </a:t>
            </a: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o</a:t>
            </a: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verestimate the importance </a:t>
            </a: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of information that is available to them. A person might argue that smoking is not unhealthy because they know someone who lived to 100 and smoked 3 packs a day</a:t>
            </a:r>
            <a:endParaRPr sz="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7" name="Google Shape;167;p16"/>
          <p:cNvSpPr txBox="1"/>
          <p:nvPr/>
        </p:nvSpPr>
        <p:spPr>
          <a:xfrm>
            <a:off x="3107188" y="2769050"/>
            <a:ext cx="1350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3. Bandwagon effect</a:t>
            </a:r>
            <a:endParaRPr b="1" sz="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The probability of one person adopting a belief increases based on the number of people who hold that belief. This is a powerful form of</a:t>
            </a: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 groupthink</a:t>
            </a: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 and is reason why meetings are often unproductive</a:t>
            </a:r>
            <a:endParaRPr sz="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8" name="Google Shape;168;p16"/>
          <p:cNvSpPr txBox="1"/>
          <p:nvPr/>
        </p:nvSpPr>
        <p:spPr>
          <a:xfrm>
            <a:off x="4570450" y="2769050"/>
            <a:ext cx="1350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4. Blind-spot bias</a:t>
            </a:r>
            <a:endParaRPr b="1" sz="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Failing to recognise </a:t>
            </a: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your own cognitive biases is a bias in itself. People notice cognitive and motivational biases much more in others than in themselves</a:t>
            </a:r>
            <a:endParaRPr sz="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9" name="Google Shape;169;p16"/>
          <p:cNvSpPr txBox="1"/>
          <p:nvPr/>
        </p:nvSpPr>
        <p:spPr>
          <a:xfrm>
            <a:off x="6033700" y="2769050"/>
            <a:ext cx="1350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5. Choice-supportive bias</a:t>
            </a:r>
            <a:endParaRPr b="1" sz="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When you choose something, you tend to feel positive about it, even if that </a:t>
            </a: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choice has flaws.</a:t>
            </a: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 Like how you think your dog is awesome - even though it bites people once in a while</a:t>
            </a:r>
            <a:endParaRPr sz="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0" name="Google Shape;170;p16"/>
          <p:cNvSpPr txBox="1"/>
          <p:nvPr/>
        </p:nvSpPr>
        <p:spPr>
          <a:xfrm>
            <a:off x="172475" y="4790250"/>
            <a:ext cx="1350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6. Clustering illusion</a:t>
            </a:r>
            <a:endParaRPr b="1" sz="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This is the tendency to </a:t>
            </a: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see patterns in random events</a:t>
            </a: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. It is key to various gambling fallacies, like the idea that red is more or less likely to turn up on a roulette table after a string of reds</a:t>
            </a:r>
            <a:endParaRPr sz="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1" name="Google Shape;171;p16"/>
          <p:cNvSpPr txBox="1"/>
          <p:nvPr/>
        </p:nvSpPr>
        <p:spPr>
          <a:xfrm>
            <a:off x="1647375" y="4790250"/>
            <a:ext cx="1350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7.  Confirmation bias</a:t>
            </a:r>
            <a:endParaRPr b="1" sz="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We tend to listen only to information that confirms our </a:t>
            </a:r>
            <a:r>
              <a:rPr b="1" lang="en-GB" sz="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preconceptions</a:t>
            </a:r>
            <a:r>
              <a:rPr lang="en-GB" sz="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- one of the many reasons seeing things from multiple perspectives is important</a:t>
            </a:r>
            <a:endParaRPr sz="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2" name="Google Shape;172;p16"/>
          <p:cNvSpPr txBox="1"/>
          <p:nvPr/>
        </p:nvSpPr>
        <p:spPr>
          <a:xfrm>
            <a:off x="3107188" y="4790250"/>
            <a:ext cx="1350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8. Conservatism bias</a:t>
            </a:r>
            <a:endParaRPr b="1" sz="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Where people favour prior evidence or information that has emerged. People were </a:t>
            </a: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slow to accept </a:t>
            </a: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that the Earth was round because they maintained their earlier understanding that the planet was flat</a:t>
            </a:r>
            <a:endParaRPr sz="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3" name="Google Shape;173;p16"/>
          <p:cNvSpPr txBox="1"/>
          <p:nvPr/>
        </p:nvSpPr>
        <p:spPr>
          <a:xfrm>
            <a:off x="4570450" y="4790250"/>
            <a:ext cx="1350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9. Information bias</a:t>
            </a:r>
            <a:endParaRPr b="1" sz="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The tendency to </a:t>
            </a:r>
            <a:r>
              <a:rPr b="1" lang="en-GB" sz="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seek information when it does not affect action.</a:t>
            </a:r>
            <a:r>
              <a:rPr lang="en-GB" sz="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More information is not always better. Like insisting the case for D&amp;I be made over and over again even though it’s already been done</a:t>
            </a:r>
            <a:endParaRPr sz="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4" name="Google Shape;174;p16"/>
          <p:cNvSpPr txBox="1"/>
          <p:nvPr/>
        </p:nvSpPr>
        <p:spPr>
          <a:xfrm>
            <a:off x="6033700" y="4790250"/>
            <a:ext cx="1350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10. Ostrich effect</a:t>
            </a:r>
            <a:endParaRPr b="1" sz="6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The decision to</a:t>
            </a:r>
            <a:r>
              <a:rPr b="1" lang="en-GB" sz="600">
                <a:latin typeface="Raleway"/>
                <a:ea typeface="Raleway"/>
                <a:cs typeface="Raleway"/>
                <a:sym typeface="Raleway"/>
              </a:rPr>
              <a:t> ignore dangerous or negative information</a:t>
            </a:r>
            <a:r>
              <a:rPr lang="en-GB" sz="600">
                <a:latin typeface="Raleway"/>
                <a:ea typeface="Raleway"/>
                <a:cs typeface="Raleway"/>
                <a:sym typeface="Raleway"/>
              </a:rPr>
              <a:t> by ‘burying’ one’s head in the sand, like an ostrich. Research suggests that investors check the value of their holdings and significantly less often during bad markets</a:t>
            </a:r>
            <a:endParaRPr sz="6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D297B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